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16.12.2020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- Ders 12</a:t>
            </a:r>
            <a:br>
              <a:rPr lang="tr-TR" dirty="0" smtClean="0"/>
            </a:br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err="1" smtClean="0"/>
              <a:t>Öğr</a:t>
            </a:r>
            <a:r>
              <a:rPr lang="tr-TR" b="1" dirty="0" smtClean="0"/>
              <a:t>. Gör. Erkan Kaynak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f</a:t>
            </a:r>
            <a:r>
              <a:rPr lang="tr-TR" dirty="0" err="1" smtClean="0"/>
              <a:t>oreach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{10, 20, 30, 40, 50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114300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30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40</a:t>
            </a:r>
          </a:p>
          <a:p>
            <a:pPr marL="114300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22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dizinin boyutunu almak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Diziler C# da bulunan </a:t>
            </a:r>
            <a:r>
              <a:rPr lang="tr-TR" dirty="0" err="1" smtClean="0"/>
              <a:t>Array</a:t>
            </a:r>
            <a:r>
              <a:rPr lang="tr-TR" dirty="0" smtClean="0"/>
              <a:t> sınıfından oluşturulur. </a:t>
            </a:r>
            <a:r>
              <a:rPr lang="tr-TR" dirty="0" err="1" smtClean="0"/>
              <a:t>Array</a:t>
            </a:r>
            <a:r>
              <a:rPr lang="tr-TR" dirty="0" smtClean="0"/>
              <a:t> sınıfı pek çok kullanışlı özellik ve </a:t>
            </a:r>
            <a:r>
              <a:rPr lang="tr-TR" dirty="0" err="1" smtClean="0"/>
              <a:t>metod</a:t>
            </a:r>
            <a:r>
              <a:rPr lang="tr-TR" dirty="0" smtClean="0"/>
              <a:t> içermektedir. </a:t>
            </a:r>
          </a:p>
          <a:p>
            <a:r>
              <a:rPr lang="tr-TR" b="1" dirty="0" smtClean="0"/>
              <a:t>.</a:t>
            </a:r>
            <a:r>
              <a:rPr lang="tr-TR" b="1" dirty="0" err="1" smtClean="0"/>
              <a:t>Lentgh</a:t>
            </a:r>
            <a:r>
              <a:rPr lang="tr-TR" b="1" dirty="0" smtClean="0"/>
              <a:t> </a:t>
            </a:r>
            <a:r>
              <a:rPr lang="tr-TR" dirty="0" smtClean="0"/>
              <a:t>özelliği bize dizinin boyutunu verir.</a:t>
            </a:r>
          </a:p>
          <a:p>
            <a:r>
              <a:rPr lang="tr-TR" dirty="0" smtClean="0"/>
              <a:t>Örnek :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{10, 20, 30, 40, 50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sayilar.Length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i="1" dirty="0" err="1"/>
              <a:t>Array</a:t>
            </a:r>
            <a:r>
              <a:rPr lang="tr-TR" i="1" dirty="0"/>
              <a:t> </a:t>
            </a:r>
            <a:r>
              <a:rPr lang="tr-TR" i="1" dirty="0" err="1" smtClean="0"/>
              <a:t>sıfının</a:t>
            </a:r>
            <a:r>
              <a:rPr lang="tr-TR" i="1" dirty="0" smtClean="0"/>
              <a:t> diğer </a:t>
            </a:r>
            <a:r>
              <a:rPr lang="tr-TR" i="1" dirty="0"/>
              <a:t>özellik ve </a:t>
            </a:r>
            <a:r>
              <a:rPr lang="tr-TR" i="1" dirty="0" err="1"/>
              <a:t>metodlarına</a:t>
            </a:r>
            <a:r>
              <a:rPr lang="tr-TR" i="1" dirty="0"/>
              <a:t> daha sonra değineceğiz</a:t>
            </a:r>
            <a:r>
              <a:rPr lang="tr-TR" i="1" dirty="0" smtClean="0"/>
              <a:t>…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25505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</a:t>
            </a:r>
            <a:r>
              <a:rPr lang="tr-TR" b="1" dirty="0" smtClean="0"/>
              <a:t>değişken</a:t>
            </a:r>
            <a:r>
              <a:rPr lang="tr-TR" dirty="0" smtClean="0"/>
              <a:t> bellekte açılmış bir alanın, kullanabileceğimiz adresi idi.</a:t>
            </a:r>
          </a:p>
          <a:p>
            <a:r>
              <a:rPr lang="tr-TR" dirty="0" smtClean="0"/>
              <a:t>Bazı durumlarda her bellek alanı için yeni bir değişken tanımlamak ve isimlendirmek verimli olmayabilir.</a:t>
            </a:r>
          </a:p>
          <a:p>
            <a:r>
              <a:rPr lang="tr-TR" dirty="0" smtClean="0"/>
              <a:t>Örneğin 100 adet öğrencinin notlarını tutmak ve istatistikler almak istediğimizde;</a:t>
            </a:r>
            <a:br>
              <a:rPr lang="tr-TR" dirty="0" smtClean="0"/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ogrenciNot1,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		  ogrenciNot2,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….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 ogrenciNot100;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Şeklinde yapmamız gerekecektir. Ve bu iyi bir yöntem değildir.</a:t>
            </a:r>
          </a:p>
          <a:p>
            <a:r>
              <a:rPr lang="tr-TR" dirty="0" smtClean="0"/>
              <a:t>Bu gibi durumlarda hafızada </a:t>
            </a:r>
            <a:r>
              <a:rPr lang="tr-TR" b="1" dirty="0" smtClean="0"/>
              <a:t>tek bir adres</a:t>
            </a:r>
            <a:r>
              <a:rPr lang="tr-TR" dirty="0" smtClean="0"/>
              <a:t> belirleyip, tüm değişkenlerimizi o adreste depolamak için </a:t>
            </a:r>
            <a:r>
              <a:rPr lang="tr-TR" b="1" dirty="0" smtClean="0"/>
              <a:t>Dizileri</a:t>
            </a:r>
            <a:r>
              <a:rPr lang="tr-TR" dirty="0" smtClean="0"/>
              <a:t> kullanırız.</a:t>
            </a:r>
          </a:p>
          <a:p>
            <a:pPr marL="114300" indent="0">
              <a:buNone/>
            </a:pPr>
            <a:r>
              <a:rPr lang="tr-TR" dirty="0" smtClean="0"/>
              <a:t>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22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Arrays</a:t>
            </a:r>
            <a:r>
              <a:rPr lang="tr-TR" dirty="0" smtClean="0"/>
              <a:t> (Diziler)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Çok sayıda değişken değeri tutabilen veri yapısına </a:t>
            </a:r>
            <a:r>
              <a:rPr lang="tr-TR" b="1" dirty="0" smtClean="0"/>
              <a:t>Dizi</a:t>
            </a:r>
            <a:r>
              <a:rPr lang="tr-TR" dirty="0" smtClean="0"/>
              <a:t> (</a:t>
            </a:r>
            <a:r>
              <a:rPr lang="tr-TR" b="1" dirty="0" err="1" smtClean="0"/>
              <a:t>Array</a:t>
            </a:r>
            <a:r>
              <a:rPr lang="tr-TR" dirty="0" smtClean="0"/>
              <a:t>) adı verilir.</a:t>
            </a:r>
          </a:p>
          <a:p>
            <a:r>
              <a:rPr lang="tr-TR" dirty="0" smtClean="0"/>
              <a:t>Tüm dizi için tek bir isim vermek yeterlidir.</a:t>
            </a:r>
          </a:p>
          <a:p>
            <a:r>
              <a:rPr lang="tr-TR" dirty="0" smtClean="0"/>
              <a:t>Dizi içerisindeki değişkenlere dizinin </a:t>
            </a:r>
            <a:r>
              <a:rPr lang="tr-TR" b="1" dirty="0" smtClean="0"/>
              <a:t>Elemanı</a:t>
            </a:r>
            <a:r>
              <a:rPr lang="tr-TR" dirty="0" smtClean="0"/>
              <a:t> denir.</a:t>
            </a:r>
          </a:p>
          <a:p>
            <a:r>
              <a:rPr lang="tr-TR" dirty="0" smtClean="0"/>
              <a:t>Dizi elemanlarına erişmek için </a:t>
            </a:r>
            <a:r>
              <a:rPr lang="tr-TR" b="1" dirty="0" smtClean="0"/>
              <a:t>Index</a:t>
            </a:r>
            <a:r>
              <a:rPr lang="tr-TR" dirty="0" smtClean="0"/>
              <a:t> (indis) kullanırız.	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755576" y="3933056"/>
            <a:ext cx="6984776" cy="20882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2771800" y="4515689"/>
            <a:ext cx="1152128" cy="785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/>
          <p:cNvSpPr/>
          <p:nvPr/>
        </p:nvSpPr>
        <p:spPr>
          <a:xfrm>
            <a:off x="3995936" y="4515689"/>
            <a:ext cx="1152128" cy="785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220072" y="4515689"/>
            <a:ext cx="1152128" cy="785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…..</a:t>
            </a:r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6443038" y="4515689"/>
            <a:ext cx="1152128" cy="785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1033201" y="4515689"/>
            <a:ext cx="1152128" cy="785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sz="1600" dirty="0"/>
          </a:p>
        </p:txBody>
      </p:sp>
      <p:sp>
        <p:nvSpPr>
          <p:cNvPr id="13" name="Metin kutusu 12"/>
          <p:cNvSpPr txBox="1"/>
          <p:nvPr/>
        </p:nvSpPr>
        <p:spPr>
          <a:xfrm>
            <a:off x="971600" y="4207912"/>
            <a:ext cx="127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ogrenciNot</a:t>
            </a:r>
            <a:endParaRPr lang="tr-TR" sz="1400" dirty="0"/>
          </a:p>
        </p:txBody>
      </p:sp>
      <p:sp>
        <p:nvSpPr>
          <p:cNvPr id="14" name="Metin kutusu 13"/>
          <p:cNvSpPr txBox="1"/>
          <p:nvPr/>
        </p:nvSpPr>
        <p:spPr>
          <a:xfrm>
            <a:off x="2648598" y="4199935"/>
            <a:ext cx="127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ogrenciNot</a:t>
            </a:r>
            <a:r>
              <a:rPr lang="tr-TR" sz="1400" dirty="0" smtClean="0"/>
              <a:t>[0]</a:t>
            </a:r>
            <a:endParaRPr lang="tr-TR" sz="1400" dirty="0"/>
          </a:p>
        </p:txBody>
      </p:sp>
      <p:sp>
        <p:nvSpPr>
          <p:cNvPr id="15" name="Metin kutusu 14"/>
          <p:cNvSpPr txBox="1"/>
          <p:nvPr/>
        </p:nvSpPr>
        <p:spPr>
          <a:xfrm>
            <a:off x="3927657" y="4212847"/>
            <a:ext cx="1275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ogrenciNot</a:t>
            </a:r>
            <a:r>
              <a:rPr lang="tr-TR" sz="1400" dirty="0" smtClean="0"/>
              <a:t>[1]</a:t>
            </a:r>
            <a:endParaRPr lang="tr-TR" sz="1400" dirty="0"/>
          </a:p>
        </p:txBody>
      </p:sp>
      <p:sp>
        <p:nvSpPr>
          <p:cNvPr id="16" name="Metin kutusu 15"/>
          <p:cNvSpPr txBox="1"/>
          <p:nvPr/>
        </p:nvSpPr>
        <p:spPr>
          <a:xfrm>
            <a:off x="6372200" y="420075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err="1" smtClean="0"/>
              <a:t>ogrenciNot</a:t>
            </a:r>
            <a:r>
              <a:rPr lang="tr-TR" sz="1400" dirty="0" smtClean="0"/>
              <a:t>[99]</a:t>
            </a:r>
            <a:endParaRPr lang="tr-TR" sz="1400" dirty="0"/>
          </a:p>
        </p:txBody>
      </p:sp>
      <p:cxnSp>
        <p:nvCxnSpPr>
          <p:cNvPr id="18" name="Düz Ok Bağlayıcısı 17"/>
          <p:cNvCxnSpPr/>
          <p:nvPr/>
        </p:nvCxnSpPr>
        <p:spPr>
          <a:xfrm>
            <a:off x="1547664" y="4869160"/>
            <a:ext cx="15841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99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Diziyi Tanımlamak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Diziyi tanımlamak için dizinin </a:t>
            </a:r>
            <a:r>
              <a:rPr lang="tr-TR" b="1" dirty="0" smtClean="0"/>
              <a:t>hangi tip </a:t>
            </a:r>
            <a:r>
              <a:rPr lang="tr-TR" dirty="0" smtClean="0"/>
              <a:t>veriyi tutacağını ve dizi </a:t>
            </a:r>
            <a:r>
              <a:rPr lang="tr-TR" b="1" dirty="0" smtClean="0"/>
              <a:t>boyutunu</a:t>
            </a:r>
            <a:r>
              <a:rPr lang="tr-TR" dirty="0" smtClean="0"/>
              <a:t> belirtmemiz gerekir.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tip[] </a:t>
            </a:r>
            <a:r>
              <a:rPr lang="tr-T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dizi_ismi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sz="24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tip[</a:t>
            </a:r>
            <a:r>
              <a:rPr lang="tr-T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dizi_boyutu</a:t>
            </a:r>
            <a:r>
              <a:rPr lang="tr-T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Örnek : </a:t>
            </a:r>
            <a:br>
              <a:rPr lang="tr-TR" dirty="0" smtClean="0"/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[10];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ogrenciNot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[100];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öğrenciler =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[20];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241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Diziyi Tanımlamak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tr-TR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tr-TR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[5];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 = 10;</a:t>
            </a:r>
          </a:p>
          <a:p>
            <a:pPr marL="114300" indent="0">
              <a:buNone/>
            </a:pP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[1] = 20;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 = 30;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 = 40;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[4] = 50;</a:t>
            </a:r>
          </a:p>
          <a:p>
            <a:pPr marL="114300" indent="0">
              <a:buNone/>
            </a:pP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</a:pPr>
            <a:endParaRPr lang="tr-TR" dirty="0" smtClean="0"/>
          </a:p>
          <a:p>
            <a:r>
              <a:rPr lang="tr-TR" dirty="0" smtClean="0"/>
              <a:t>C# dilinde diğer C-Stil dillerde olduğu gibi (</a:t>
            </a:r>
            <a:r>
              <a:rPr lang="tr-TR" dirty="0" err="1" smtClean="0"/>
              <a:t>java</a:t>
            </a:r>
            <a:r>
              <a:rPr lang="tr-TR" dirty="0" smtClean="0"/>
              <a:t>, </a:t>
            </a:r>
            <a:r>
              <a:rPr lang="tr-TR" dirty="0" err="1" smtClean="0"/>
              <a:t>phyton</a:t>
            </a:r>
            <a:r>
              <a:rPr lang="tr-TR" dirty="0" smtClean="0"/>
              <a:t>) dizi indisleri 0 dan başlar. </a:t>
            </a:r>
            <a:r>
              <a:rPr lang="tr-TR" b="1" dirty="0" smtClean="0"/>
              <a:t>Yani ilk elemanın numarası 0 </a:t>
            </a:r>
            <a:r>
              <a:rPr lang="tr-TR" b="1" dirty="0" err="1" smtClean="0"/>
              <a:t>dır</a:t>
            </a:r>
            <a:r>
              <a:rPr lang="tr-TR" b="1" dirty="0" smtClean="0"/>
              <a:t>.</a:t>
            </a:r>
            <a:endParaRPr lang="tr-TR" b="1" dirty="0"/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95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Diziyi Tanımlamak - 2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Elemanları önceden belli olan bir diziyi tanımlamanın bir diğer yolu da, elemanları </a:t>
            </a:r>
            <a:r>
              <a:rPr lang="tr-TR" b="1" dirty="0" smtClean="0"/>
              <a:t>küme parantezi </a:t>
            </a:r>
            <a:r>
              <a:rPr lang="tr-TR" dirty="0" smtClean="0"/>
              <a:t>ile belirterek </a:t>
            </a:r>
            <a:r>
              <a:rPr lang="tr-TR" b="1" dirty="0" smtClean="0"/>
              <a:t>direk atama yapmaktır</a:t>
            </a:r>
            <a:r>
              <a:rPr lang="tr-TR" dirty="0" smtClean="0"/>
              <a:t>. Bu durumda dizi boyutunu girmeye gerek yoktur.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tip[] </a:t>
            </a: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dizi_adi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{eleman1, eleman2,  … };</a:t>
            </a:r>
            <a:endParaRPr lang="tr-T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/>
          </a:p>
          <a:p>
            <a:r>
              <a:rPr lang="tr-TR" dirty="0" smtClean="0"/>
              <a:t>Örnek 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{10, 20, 30, 40, 50 };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[] meyveler = {"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elma","muz","üzüm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</a:p>
        </p:txBody>
      </p:sp>
    </p:spTree>
    <p:extLst>
      <p:ext uri="{BB962C8B-B14F-4D97-AF65-F5344CB8AC3E}">
        <p14:creationId xmlns:p14="http://schemas.microsoft.com/office/powerpoint/2010/main" val="29777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Dizi Elemanlarına Erişmek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Bir dizinin elemanlarına erişmek için </a:t>
            </a:r>
            <a:r>
              <a:rPr lang="tr-TR" b="1" dirty="0" smtClean="0"/>
              <a:t>köşeli parantez </a:t>
            </a:r>
            <a:r>
              <a:rPr lang="tr-TR" dirty="0" smtClean="0"/>
              <a:t>ile elemanın </a:t>
            </a:r>
            <a:r>
              <a:rPr lang="tr-TR" b="1" dirty="0" smtClean="0"/>
              <a:t>indis</a:t>
            </a:r>
            <a:r>
              <a:rPr lang="tr-TR" dirty="0" smtClean="0"/>
              <a:t> numarasını yazarız.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= {10, 20, 30, 40, 50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sayilar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[3]);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40</a:t>
            </a:r>
          </a:p>
          <a:p>
            <a:pPr marL="114300" indent="0">
              <a:buNone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dirty="0"/>
              <a:t>Dizi aralığı dışında bir indis numarası girdiğimizde program hata verecektir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Yukarıdaki örnekte 0-4 dışında bir sayı girmemiz, hata vermesine neden olacaktır.</a:t>
            </a:r>
            <a:endParaRPr lang="tr-TR" dirty="0"/>
          </a:p>
          <a:p>
            <a:pPr>
              <a:buFont typeface="Symbol" panose="05050102010706020507" pitchFamily="18" charset="2"/>
              <a:buChar char="Þ"/>
            </a:pP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29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Tüm Dizi Elemanlarını Listelemek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Indis</a:t>
            </a:r>
            <a:r>
              <a:rPr lang="tr-TR" dirty="0" smtClean="0"/>
              <a:t> numarası ile dizi elemanlarına erişebildiğimize göre, 0 dan başlayıp indis numarasını arttırarak tüm elemanlara ulaşabiliriz.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[] meyveler = {"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elma","muz","üzüm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tr-TR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i = 0; i&lt;= 2; 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Console.WriteLine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(meyveler[i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=&gt; 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elma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muz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üzüm</a:t>
            </a:r>
          </a:p>
          <a:p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0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foreach</a:t>
            </a:r>
            <a:r>
              <a:rPr lang="tr-TR" dirty="0" smtClean="0"/>
              <a:t> döngüsü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dizinin elemanlarını listelemek için </a:t>
            </a:r>
            <a:r>
              <a:rPr lang="tr-TR" b="1" dirty="0" err="1" smtClean="0"/>
              <a:t>foreach</a:t>
            </a:r>
            <a:r>
              <a:rPr lang="tr-TR" dirty="0" smtClean="0"/>
              <a:t> döngüsü de kullanılabilir. Bu döngü herhangi bir indis numarası vermeden tüm dizi elemanlarına bizim için teker teker erişecektir.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tip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degisken_adi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dizi_adi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….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tr-T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788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1477</TotalTime>
  <Words>631</Words>
  <Application>Microsoft Office PowerPoint</Application>
  <PresentationFormat>Ekran Gösterisi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Symbol</vt:lpstr>
      <vt:lpstr>Bitişiklik</vt:lpstr>
      <vt:lpstr>C# - Ders 12 Diziler</vt:lpstr>
      <vt:lpstr>Diziler</vt:lpstr>
      <vt:lpstr>Arrays (Diziler)</vt:lpstr>
      <vt:lpstr>Diziyi Tanımlamak</vt:lpstr>
      <vt:lpstr>Diziyi Tanımlamak</vt:lpstr>
      <vt:lpstr>Diziyi Tanımlamak - 2</vt:lpstr>
      <vt:lpstr>Dizi Elemanlarına Erişmek</vt:lpstr>
      <vt:lpstr>Tüm Dizi Elemanlarını Listelemek</vt:lpstr>
      <vt:lpstr>foreach döngüsü</vt:lpstr>
      <vt:lpstr>foreach döngüsü</vt:lpstr>
      <vt:lpstr>Bir dizinin boyutunu almak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Öğr. Gör. Erkan KAYNAK</cp:lastModifiedBy>
  <cp:revision>279</cp:revision>
  <dcterms:created xsi:type="dcterms:W3CDTF">2018-10-04T06:39:22Z</dcterms:created>
  <dcterms:modified xsi:type="dcterms:W3CDTF">2020-12-16T07:56:14Z</dcterms:modified>
</cp:coreProperties>
</file>