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4.10.2018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 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Çıkış İşlemleri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Giriş İşlemi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Bilgisayar programına metin, sayı vb. bilgi girişi yapılması işlemine </a:t>
            </a:r>
            <a:r>
              <a:rPr lang="tr-TR" b="1" dirty="0" smtClean="0"/>
              <a:t>Veri Girişi </a:t>
            </a:r>
            <a:r>
              <a:rPr lang="tr-TR" dirty="0" smtClean="0"/>
              <a:t>denir.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Veri girişi, klavye ile konsola yazarak, ekrandaki metin kutusunu doldurarak ve açılan bir listeden seçim yaparak yapılabilir.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Fare ile veya dokunmatik ekran kullanarak butonlara basmak da bir veri girişidir.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278085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9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Çıkış İşlemi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Programın ekrana (veya başka bir çıkış ortamına) bilgi vermesi işlemidir.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Genellikle bilgisayar ekranına yazı yazılması işlemidir.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Konsol uygulamasında veri çıkış işlemi:  konsol ekranına yazı yazarak yapılır.</a:t>
            </a:r>
            <a:endParaRPr lang="tr-TR" dirty="0"/>
          </a:p>
        </p:txBody>
      </p:sp>
      <p:pic>
        <p:nvPicPr>
          <p:cNvPr id="4" name="Picture 5" descr="programming console data enter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365104"/>
            <a:ext cx="3744416" cy="213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0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Konsol Uygulamasında Çıkış İşlemleri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000" b="1" dirty="0" err="1" smtClean="0"/>
              <a:t>Console.Write</a:t>
            </a:r>
            <a:r>
              <a:rPr lang="tr-TR" sz="3000" b="1" dirty="0" smtClean="0"/>
              <a:t>([veri]);</a:t>
            </a:r>
            <a:br>
              <a:rPr lang="tr-TR" sz="3000" b="1" dirty="0" smtClean="0"/>
            </a:br>
            <a:endParaRPr lang="tr-TR" sz="3000" b="1" dirty="0" smtClean="0"/>
          </a:p>
          <a:p>
            <a:r>
              <a:rPr lang="tr-TR" dirty="0" smtClean="0"/>
              <a:t>Ekrana istenilen veriyi yazar. İmleç yazıdan sonra devam eder.</a:t>
            </a:r>
          </a:p>
          <a:p>
            <a:r>
              <a:rPr lang="tr-TR" dirty="0" smtClean="0"/>
              <a:t>Yazılacak veri metin ise çift tırnak (‘’) arasında yazılır.</a:t>
            </a:r>
            <a:br>
              <a:rPr lang="tr-TR" dirty="0" smtClean="0"/>
            </a:b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"Merhaba"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Merhaba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smtClean="0"/>
              <a:t>Yazılacak veri sayısal ise tırnak kullanmadan yazılır.</a:t>
            </a:r>
            <a:br>
              <a:rPr lang="tr-TR" dirty="0" smtClean="0"/>
            </a:b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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"Merhaba"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Dunya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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Merhaba </a:t>
            </a:r>
            <a:r>
              <a:rPr lang="tr-TR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Dunya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Konsol Uygulamasında Çıkış İşlemleri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err="1" smtClean="0"/>
              <a:t>Console.WriteLine</a:t>
            </a:r>
            <a:r>
              <a:rPr lang="tr-TR" sz="2800" b="1" dirty="0" smtClean="0"/>
              <a:t>([veri]);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 smtClean="0"/>
          </a:p>
          <a:p>
            <a:r>
              <a:rPr lang="tr-TR" dirty="0" smtClean="0"/>
              <a:t>Ekrana istenilen veriyi yazar ve satır başı yapar.</a:t>
            </a:r>
            <a:br>
              <a:rPr lang="tr-TR" dirty="0" smtClean="0"/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Merhaba"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Dunya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</a:t>
            </a:r>
            <a:r>
              <a:rPr lang="tr-TR" dirty="0" smtClean="0">
                <a:sym typeface="Wingdings" panose="05000000000000000000" pitchFamily="2" charset="2"/>
              </a:rPr>
              <a:t/>
            </a:r>
            <a:br>
              <a:rPr lang="tr-TR" dirty="0" smtClean="0">
                <a:sym typeface="Wingdings" panose="05000000000000000000" pitchFamily="2" charset="2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Merhaba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Dunya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8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Karakterler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Console.Write</a:t>
            </a:r>
            <a:r>
              <a:rPr lang="tr-TR" dirty="0" smtClean="0"/>
              <a:t>() ve </a:t>
            </a:r>
            <a:r>
              <a:rPr lang="tr-TR" dirty="0" err="1" smtClean="0"/>
              <a:t>Console.WriteLine</a:t>
            </a:r>
            <a:r>
              <a:rPr lang="tr-TR" dirty="0" smtClean="0"/>
              <a:t>() </a:t>
            </a:r>
            <a:r>
              <a:rPr lang="tr-TR" dirty="0" err="1" smtClean="0"/>
              <a:t>metodları</a:t>
            </a:r>
            <a:r>
              <a:rPr lang="tr-TR" dirty="0" smtClean="0"/>
              <a:t>, çift tırnak içinde olan verileri aynen ekrana yazarlar.</a:t>
            </a:r>
          </a:p>
          <a:p>
            <a:r>
              <a:rPr lang="tr-TR" dirty="0" err="1" smtClean="0"/>
              <a:t>BackSlash</a:t>
            </a:r>
            <a:r>
              <a:rPr lang="tr-TR" dirty="0" smtClean="0"/>
              <a:t> ( \) karakterine </a:t>
            </a:r>
            <a:r>
              <a:rPr lang="tr-TR" b="1" dirty="0" smtClean="0"/>
              <a:t>Kaçış Karakteri </a:t>
            </a:r>
            <a:r>
              <a:rPr lang="tr-TR" dirty="0" smtClean="0"/>
              <a:t>adı verilir ve yanına </a:t>
            </a:r>
            <a:r>
              <a:rPr lang="tr-TR" dirty="0" smtClean="0"/>
              <a:t>eklenen </a:t>
            </a:r>
            <a:r>
              <a:rPr lang="tr-TR" dirty="0" smtClean="0"/>
              <a:t>başka karakterler ile yazılamayan bazı özel karakterleri yazmaya yarar.</a:t>
            </a:r>
          </a:p>
          <a:p>
            <a:r>
              <a:rPr lang="tr-TR" b="1" dirty="0"/>
              <a:t>\</a:t>
            </a:r>
            <a:r>
              <a:rPr lang="tr-TR" b="1" dirty="0" smtClean="0"/>
              <a:t>n </a:t>
            </a:r>
            <a:r>
              <a:rPr lang="tr-TR" dirty="0" smtClean="0"/>
              <a:t>: Satır Başı</a:t>
            </a:r>
          </a:p>
          <a:p>
            <a:r>
              <a:rPr lang="tr-TR" b="1" dirty="0" smtClean="0"/>
              <a:t>\t </a:t>
            </a:r>
            <a:r>
              <a:rPr lang="tr-TR" dirty="0" smtClean="0"/>
              <a:t>: Sekme (</a:t>
            </a:r>
            <a:r>
              <a:rPr lang="tr-TR" dirty="0" err="1" smtClean="0"/>
              <a:t>tab</a:t>
            </a:r>
            <a:r>
              <a:rPr lang="tr-TR" dirty="0" smtClean="0"/>
              <a:t>)</a:t>
            </a:r>
          </a:p>
          <a:p>
            <a:r>
              <a:rPr lang="tr-TR" b="1" dirty="0" smtClean="0"/>
              <a:t>\"</a:t>
            </a:r>
            <a:r>
              <a:rPr lang="tr-TR" dirty="0" smtClean="0"/>
              <a:t> : Çift tırnak</a:t>
            </a:r>
          </a:p>
          <a:p>
            <a:r>
              <a:rPr lang="tr-TR" b="1" dirty="0" smtClean="0"/>
              <a:t>\’</a:t>
            </a:r>
            <a:r>
              <a:rPr lang="tr-TR" dirty="0" smtClean="0"/>
              <a:t> : Tek tırnak</a:t>
            </a:r>
          </a:p>
          <a:p>
            <a:r>
              <a:rPr lang="tr-TR" b="1" dirty="0" smtClean="0"/>
              <a:t>\\</a:t>
            </a:r>
            <a:r>
              <a:rPr lang="tr-TR" dirty="0" smtClean="0"/>
              <a:t> : </a:t>
            </a:r>
            <a:r>
              <a:rPr lang="tr-TR" dirty="0" err="1" smtClean="0"/>
              <a:t>Backslash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Merhaba \</a:t>
            </a:r>
            <a:r>
              <a:rPr lang="tr-TR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nDunya</a:t>
            </a:r>
            <a:r>
              <a:rPr lang="tr-T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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Merhaba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Dunya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8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Ekrana aşağıdaki çıktıyı veren programı yazınız. </a:t>
            </a:r>
            <a:br>
              <a:rPr lang="tr-TR" dirty="0" smtClean="0"/>
            </a:b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Merhaba! Benim adım (adınızı soyadınızı yazın)!</a:t>
            </a:r>
          </a:p>
          <a:p>
            <a:r>
              <a:rPr lang="tr-TR" dirty="0" smtClean="0"/>
              <a:t>Ekrana aşağıdaki çıktıyı veren programı yazınız.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Ekrana </a:t>
            </a:r>
            <a:r>
              <a:rPr lang="tr-TR" dirty="0"/>
              <a:t>aşağıdaki çıktıyı veren programı yazınız.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Üniversite 	: Çukurova Üniversitesi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Fakülte		: Fen Edebiyat Fakültesi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Bölüm		: İstatistik Bölümü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Adı Soyadı</a:t>
            </a:r>
            <a:r>
              <a:rPr lang="tr-TR" smtClean="0">
                <a:latin typeface="Courier New" panose="02070309020205020404" pitchFamily="49" charset="0"/>
                <a:cs typeface="Courier New" panose="02070309020205020404" pitchFamily="49" charset="0"/>
              </a:rPr>
              <a:t>		: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(Adınız Soyadınız)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Numara 		: (Numaranız)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4267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</TotalTime>
  <Words>127</Words>
  <Application>Microsoft Office PowerPoint</Application>
  <PresentationFormat>Ekran Gösterisi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Courier New</vt:lpstr>
      <vt:lpstr>Wingdings</vt:lpstr>
      <vt:lpstr>Bitişiklik</vt:lpstr>
      <vt:lpstr>C# Programlama Ders 2</vt:lpstr>
      <vt:lpstr>Veri Giriş İşlemi</vt:lpstr>
      <vt:lpstr>Veri Çıkış İşlemi</vt:lpstr>
      <vt:lpstr>Konsol Uygulamasında Çıkış İşlemleri</vt:lpstr>
      <vt:lpstr>Konsol Uygulamasında Çıkış İşlemleri</vt:lpstr>
      <vt:lpstr>Özel Karakterler</vt:lpstr>
      <vt:lpstr>Örnekler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ogr</cp:lastModifiedBy>
  <cp:revision>23</cp:revision>
  <dcterms:created xsi:type="dcterms:W3CDTF">2018-10-04T06:39:22Z</dcterms:created>
  <dcterms:modified xsi:type="dcterms:W3CDTF">2018-10-04T10:57:27Z</dcterms:modified>
</cp:coreProperties>
</file>