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9" r:id="rId4"/>
    <p:sldId id="257" r:id="rId5"/>
    <p:sldId id="263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80542D-2E30-471B-9001-7C5923E7954E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75C2296A-BA5D-4DC5-8FF0-AF38B7CB7CE8}">
      <dgm:prSet phldrT="[Metin]"/>
      <dgm:spPr/>
      <dgm:t>
        <a:bodyPr/>
        <a:lstStyle/>
        <a:p>
          <a:r>
            <a:rPr lang="tr-TR" dirty="0" err="1" smtClean="0"/>
            <a:t>OgrenciNo</a:t>
          </a:r>
          <a:endParaRPr lang="tr-TR" dirty="0"/>
        </a:p>
      </dgm:t>
    </dgm:pt>
    <dgm:pt modelId="{F302C9B4-3D3D-478B-9F69-5AF4A0E2925F}" type="parTrans" cxnId="{53D4AFDF-80EC-4B70-8796-DCF55C3A184C}">
      <dgm:prSet/>
      <dgm:spPr/>
      <dgm:t>
        <a:bodyPr/>
        <a:lstStyle/>
        <a:p>
          <a:endParaRPr lang="tr-TR"/>
        </a:p>
      </dgm:t>
    </dgm:pt>
    <dgm:pt modelId="{5E95ED36-7A19-45D2-A3BA-BD221B9E7209}" type="sibTrans" cxnId="{53D4AFDF-80EC-4B70-8796-DCF55C3A184C}">
      <dgm:prSet/>
      <dgm:spPr/>
      <dgm:t>
        <a:bodyPr/>
        <a:lstStyle/>
        <a:p>
          <a:endParaRPr lang="tr-TR"/>
        </a:p>
      </dgm:t>
    </dgm:pt>
    <dgm:pt modelId="{BF5F7C4F-E6A2-47C0-890A-B757014774B9}">
      <dgm:prSet phldrT="[Metin]"/>
      <dgm:spPr/>
      <dgm:t>
        <a:bodyPr/>
        <a:lstStyle/>
        <a:p>
          <a:r>
            <a:rPr lang="tr-TR" dirty="0" smtClean="0"/>
            <a:t>12</a:t>
          </a:r>
          <a:endParaRPr lang="tr-TR" dirty="0"/>
        </a:p>
      </dgm:t>
    </dgm:pt>
    <dgm:pt modelId="{B6BFEAA9-4F10-4080-A35E-63FE82190437}" type="parTrans" cxnId="{98AD276D-BEC1-4C25-A3CC-92A3E2AF3BB7}">
      <dgm:prSet/>
      <dgm:spPr/>
      <dgm:t>
        <a:bodyPr/>
        <a:lstStyle/>
        <a:p>
          <a:endParaRPr lang="tr-TR"/>
        </a:p>
      </dgm:t>
    </dgm:pt>
    <dgm:pt modelId="{3C87086C-63C4-4535-A7BB-2206E5D8F238}" type="sibTrans" cxnId="{98AD276D-BEC1-4C25-A3CC-92A3E2AF3BB7}">
      <dgm:prSet/>
      <dgm:spPr/>
      <dgm:t>
        <a:bodyPr/>
        <a:lstStyle/>
        <a:p>
          <a:endParaRPr lang="tr-TR"/>
        </a:p>
      </dgm:t>
    </dgm:pt>
    <dgm:pt modelId="{B1D7A666-66D2-44E7-80F6-5C3E4D7A6E1C}">
      <dgm:prSet phldrT="[Metin]"/>
      <dgm:spPr/>
      <dgm:t>
        <a:bodyPr/>
        <a:lstStyle/>
        <a:p>
          <a:r>
            <a:rPr lang="tr-TR" dirty="0" err="1" smtClean="0"/>
            <a:t>OgrenciAdi</a:t>
          </a:r>
          <a:endParaRPr lang="tr-TR" dirty="0"/>
        </a:p>
      </dgm:t>
    </dgm:pt>
    <dgm:pt modelId="{5FFEDDF3-3D43-4FE4-8D82-A80CDA7F9DEC}" type="parTrans" cxnId="{E4DD9CAE-0C60-42EA-9C73-77B05B674450}">
      <dgm:prSet/>
      <dgm:spPr/>
      <dgm:t>
        <a:bodyPr/>
        <a:lstStyle/>
        <a:p>
          <a:endParaRPr lang="tr-TR"/>
        </a:p>
      </dgm:t>
    </dgm:pt>
    <dgm:pt modelId="{5D0B9875-6B2E-4045-9041-12489520501A}" type="sibTrans" cxnId="{E4DD9CAE-0C60-42EA-9C73-77B05B674450}">
      <dgm:prSet/>
      <dgm:spPr/>
      <dgm:t>
        <a:bodyPr/>
        <a:lstStyle/>
        <a:p>
          <a:endParaRPr lang="tr-TR"/>
        </a:p>
      </dgm:t>
    </dgm:pt>
    <dgm:pt modelId="{7E263818-F3CD-40CC-BA6C-7847B59D0FFC}">
      <dgm:prSet phldrT="[Metin]"/>
      <dgm:spPr/>
      <dgm:t>
        <a:bodyPr/>
        <a:lstStyle/>
        <a:p>
          <a:r>
            <a:rPr lang="tr-TR" dirty="0" smtClean="0"/>
            <a:t>Ali</a:t>
          </a:r>
          <a:endParaRPr lang="tr-TR" dirty="0"/>
        </a:p>
      </dgm:t>
    </dgm:pt>
    <dgm:pt modelId="{2D896E39-997D-4585-886E-B28D576AAD1B}" type="parTrans" cxnId="{2D239981-736C-4458-B342-E9B11FE3E930}">
      <dgm:prSet/>
      <dgm:spPr/>
      <dgm:t>
        <a:bodyPr/>
        <a:lstStyle/>
        <a:p>
          <a:endParaRPr lang="tr-TR"/>
        </a:p>
      </dgm:t>
    </dgm:pt>
    <dgm:pt modelId="{30216915-1C57-4140-A7CC-EDC7C89A8757}" type="sibTrans" cxnId="{2D239981-736C-4458-B342-E9B11FE3E930}">
      <dgm:prSet/>
      <dgm:spPr/>
      <dgm:t>
        <a:bodyPr/>
        <a:lstStyle/>
        <a:p>
          <a:endParaRPr lang="tr-TR"/>
        </a:p>
      </dgm:t>
    </dgm:pt>
    <dgm:pt modelId="{42A52BA7-D26E-4324-ABCB-A53B021847BA}">
      <dgm:prSet phldrT="[Metin]"/>
      <dgm:spPr/>
      <dgm:t>
        <a:bodyPr/>
        <a:lstStyle/>
        <a:p>
          <a:r>
            <a:rPr lang="tr-TR" dirty="0" err="1" smtClean="0"/>
            <a:t>NotOrtalaması</a:t>
          </a:r>
          <a:endParaRPr lang="tr-TR" dirty="0"/>
        </a:p>
      </dgm:t>
    </dgm:pt>
    <dgm:pt modelId="{85EDCA39-26EC-48F8-9461-3FB27A1B8B3F}" type="parTrans" cxnId="{5649EA30-B68F-4C2D-BBAA-DD87AC5BAD22}">
      <dgm:prSet/>
      <dgm:spPr/>
      <dgm:t>
        <a:bodyPr/>
        <a:lstStyle/>
        <a:p>
          <a:endParaRPr lang="tr-TR"/>
        </a:p>
      </dgm:t>
    </dgm:pt>
    <dgm:pt modelId="{264C0D56-26A6-4A71-9501-DE7EA155779B}" type="sibTrans" cxnId="{5649EA30-B68F-4C2D-BBAA-DD87AC5BAD22}">
      <dgm:prSet/>
      <dgm:spPr/>
      <dgm:t>
        <a:bodyPr/>
        <a:lstStyle/>
        <a:p>
          <a:endParaRPr lang="tr-TR"/>
        </a:p>
      </dgm:t>
    </dgm:pt>
    <dgm:pt modelId="{91B621FA-4FDD-4A75-B482-D063305FF626}">
      <dgm:prSet phldrT="[Metin]"/>
      <dgm:spPr/>
      <dgm:t>
        <a:bodyPr/>
        <a:lstStyle/>
        <a:p>
          <a:r>
            <a:rPr lang="tr-TR" dirty="0" smtClean="0"/>
            <a:t>3,2</a:t>
          </a:r>
          <a:endParaRPr lang="tr-TR" dirty="0"/>
        </a:p>
      </dgm:t>
    </dgm:pt>
    <dgm:pt modelId="{CFD75D8D-0D4A-40F5-809D-A359BB27B35E}" type="parTrans" cxnId="{661CA451-2AB3-492A-95D9-CE888600B6DA}">
      <dgm:prSet/>
      <dgm:spPr/>
      <dgm:t>
        <a:bodyPr/>
        <a:lstStyle/>
        <a:p>
          <a:endParaRPr lang="tr-TR"/>
        </a:p>
      </dgm:t>
    </dgm:pt>
    <dgm:pt modelId="{8C6D4F42-5143-4336-841A-5E5E6822480B}" type="sibTrans" cxnId="{661CA451-2AB3-492A-95D9-CE888600B6DA}">
      <dgm:prSet/>
      <dgm:spPr/>
      <dgm:t>
        <a:bodyPr/>
        <a:lstStyle/>
        <a:p>
          <a:endParaRPr lang="tr-TR"/>
        </a:p>
      </dgm:t>
    </dgm:pt>
    <dgm:pt modelId="{9AA51E16-64BB-4DE4-963D-E3D3687B1E56}" type="pres">
      <dgm:prSet presAssocID="{A380542D-2E30-471B-9001-7C5923E7954E}" presName="Name0" presStyleCnt="0">
        <dgm:presLayoutVars>
          <dgm:dir/>
          <dgm:animLvl val="lvl"/>
          <dgm:resizeHandles val="exact"/>
        </dgm:presLayoutVars>
      </dgm:prSet>
      <dgm:spPr/>
    </dgm:pt>
    <dgm:pt modelId="{71D5DF01-D493-48CF-9918-6474B00DFE27}" type="pres">
      <dgm:prSet presAssocID="{75C2296A-BA5D-4DC5-8FF0-AF38B7CB7CE8}" presName="compositeNode" presStyleCnt="0">
        <dgm:presLayoutVars>
          <dgm:bulletEnabled val="1"/>
        </dgm:presLayoutVars>
      </dgm:prSet>
      <dgm:spPr/>
    </dgm:pt>
    <dgm:pt modelId="{18AB4F78-F1CF-4701-B961-1D52BFE846F2}" type="pres">
      <dgm:prSet presAssocID="{75C2296A-BA5D-4DC5-8FF0-AF38B7CB7CE8}" presName="bgRect" presStyleLbl="node1" presStyleIdx="0" presStyleCnt="3"/>
      <dgm:spPr/>
    </dgm:pt>
    <dgm:pt modelId="{2152D1D0-8FD4-4F23-BBD5-29E07D11E55F}" type="pres">
      <dgm:prSet presAssocID="{75C2296A-BA5D-4DC5-8FF0-AF38B7CB7CE8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504D3804-3919-4051-A6D6-303A46DE7373}" type="pres">
      <dgm:prSet presAssocID="{75C2296A-BA5D-4DC5-8FF0-AF38B7CB7CE8}" presName="childNode" presStyleLbl="node1" presStyleIdx="0" presStyleCnt="3">
        <dgm:presLayoutVars>
          <dgm:bulletEnabled val="1"/>
        </dgm:presLayoutVars>
      </dgm:prSet>
      <dgm:spPr/>
    </dgm:pt>
    <dgm:pt modelId="{C6B16AEB-80C4-4A2D-B8D1-FE215F7C9ECB}" type="pres">
      <dgm:prSet presAssocID="{5E95ED36-7A19-45D2-A3BA-BD221B9E7209}" presName="hSp" presStyleCnt="0"/>
      <dgm:spPr/>
    </dgm:pt>
    <dgm:pt modelId="{98AA8B61-7203-426A-AABC-2CDD42631D4B}" type="pres">
      <dgm:prSet presAssocID="{5E95ED36-7A19-45D2-A3BA-BD221B9E7209}" presName="vProcSp" presStyleCnt="0"/>
      <dgm:spPr/>
    </dgm:pt>
    <dgm:pt modelId="{B721056F-6807-45E2-95C5-589F0C803F2E}" type="pres">
      <dgm:prSet presAssocID="{5E95ED36-7A19-45D2-A3BA-BD221B9E7209}" presName="vSp1" presStyleCnt="0"/>
      <dgm:spPr/>
    </dgm:pt>
    <dgm:pt modelId="{B5AD0768-C51C-45F3-AADA-A5BEF699AAFC}" type="pres">
      <dgm:prSet presAssocID="{5E95ED36-7A19-45D2-A3BA-BD221B9E7209}" presName="simulatedConn" presStyleLbl="solidFgAcc1" presStyleIdx="0" presStyleCnt="2"/>
      <dgm:spPr/>
    </dgm:pt>
    <dgm:pt modelId="{F13D41D9-4E22-4D67-B291-6034B809FAEC}" type="pres">
      <dgm:prSet presAssocID="{5E95ED36-7A19-45D2-A3BA-BD221B9E7209}" presName="vSp2" presStyleCnt="0"/>
      <dgm:spPr/>
    </dgm:pt>
    <dgm:pt modelId="{4D6865EB-5C7A-467E-9A5B-CA756499B052}" type="pres">
      <dgm:prSet presAssocID="{5E95ED36-7A19-45D2-A3BA-BD221B9E7209}" presName="sibTrans" presStyleCnt="0"/>
      <dgm:spPr/>
    </dgm:pt>
    <dgm:pt modelId="{961FEA13-C048-4AF9-B2FA-2605A29A47C5}" type="pres">
      <dgm:prSet presAssocID="{B1D7A666-66D2-44E7-80F6-5C3E4D7A6E1C}" presName="compositeNode" presStyleCnt="0">
        <dgm:presLayoutVars>
          <dgm:bulletEnabled val="1"/>
        </dgm:presLayoutVars>
      </dgm:prSet>
      <dgm:spPr/>
    </dgm:pt>
    <dgm:pt modelId="{73F72FB8-516A-4A8E-A29E-844AE49E8E3C}" type="pres">
      <dgm:prSet presAssocID="{B1D7A666-66D2-44E7-80F6-5C3E4D7A6E1C}" presName="bgRect" presStyleLbl="node1" presStyleIdx="1" presStyleCnt="3"/>
      <dgm:spPr/>
    </dgm:pt>
    <dgm:pt modelId="{100293BB-3D5E-4272-9595-1B4CCEADF108}" type="pres">
      <dgm:prSet presAssocID="{B1D7A666-66D2-44E7-80F6-5C3E4D7A6E1C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9197B446-BC52-42DF-A295-3D963956BE5E}" type="pres">
      <dgm:prSet presAssocID="{B1D7A666-66D2-44E7-80F6-5C3E4D7A6E1C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409C07-9E95-4B77-9919-9A9F3EDCA51F}" type="pres">
      <dgm:prSet presAssocID="{5D0B9875-6B2E-4045-9041-12489520501A}" presName="hSp" presStyleCnt="0"/>
      <dgm:spPr/>
    </dgm:pt>
    <dgm:pt modelId="{CCB35FC2-DDFB-43E0-98D8-E97AA4F26E40}" type="pres">
      <dgm:prSet presAssocID="{5D0B9875-6B2E-4045-9041-12489520501A}" presName="vProcSp" presStyleCnt="0"/>
      <dgm:spPr/>
    </dgm:pt>
    <dgm:pt modelId="{5C38363E-F3B6-43AA-BA59-8C9DEA10059E}" type="pres">
      <dgm:prSet presAssocID="{5D0B9875-6B2E-4045-9041-12489520501A}" presName="vSp1" presStyleCnt="0"/>
      <dgm:spPr/>
    </dgm:pt>
    <dgm:pt modelId="{3246E239-7D53-4C71-88BE-DCC42AD3916E}" type="pres">
      <dgm:prSet presAssocID="{5D0B9875-6B2E-4045-9041-12489520501A}" presName="simulatedConn" presStyleLbl="solidFgAcc1" presStyleIdx="1" presStyleCnt="2"/>
      <dgm:spPr/>
    </dgm:pt>
    <dgm:pt modelId="{D075E5ED-202C-4E25-88E7-CD320787893C}" type="pres">
      <dgm:prSet presAssocID="{5D0B9875-6B2E-4045-9041-12489520501A}" presName="vSp2" presStyleCnt="0"/>
      <dgm:spPr/>
    </dgm:pt>
    <dgm:pt modelId="{B718473A-C908-432A-9F2F-F9B790EEF252}" type="pres">
      <dgm:prSet presAssocID="{5D0B9875-6B2E-4045-9041-12489520501A}" presName="sibTrans" presStyleCnt="0"/>
      <dgm:spPr/>
    </dgm:pt>
    <dgm:pt modelId="{344FC3BB-B09A-4A34-B63E-505F0A1DE909}" type="pres">
      <dgm:prSet presAssocID="{42A52BA7-D26E-4324-ABCB-A53B021847BA}" presName="compositeNode" presStyleCnt="0">
        <dgm:presLayoutVars>
          <dgm:bulletEnabled val="1"/>
        </dgm:presLayoutVars>
      </dgm:prSet>
      <dgm:spPr/>
    </dgm:pt>
    <dgm:pt modelId="{FB02341F-42E3-4448-8E33-42BAB9FE0542}" type="pres">
      <dgm:prSet presAssocID="{42A52BA7-D26E-4324-ABCB-A53B021847BA}" presName="bgRect" presStyleLbl="node1" presStyleIdx="2" presStyleCnt="3"/>
      <dgm:spPr/>
      <dgm:t>
        <a:bodyPr/>
        <a:lstStyle/>
        <a:p>
          <a:endParaRPr lang="tr-TR"/>
        </a:p>
      </dgm:t>
    </dgm:pt>
    <dgm:pt modelId="{800ED814-9941-4237-9D35-5B9B45E53217}" type="pres">
      <dgm:prSet presAssocID="{42A52BA7-D26E-4324-ABCB-A53B021847BA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3DA8BA-C163-4C8F-8140-B5BA5EABF474}" type="pres">
      <dgm:prSet presAssocID="{42A52BA7-D26E-4324-ABCB-A53B021847B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649EA30-B68F-4C2D-BBAA-DD87AC5BAD22}" srcId="{A380542D-2E30-471B-9001-7C5923E7954E}" destId="{42A52BA7-D26E-4324-ABCB-A53B021847BA}" srcOrd="2" destOrd="0" parTransId="{85EDCA39-26EC-48F8-9461-3FB27A1B8B3F}" sibTransId="{264C0D56-26A6-4A71-9501-DE7EA155779B}"/>
    <dgm:cxn modelId="{C30B2787-31CD-4EFA-A43D-79941B8B9DCA}" type="presOf" srcId="{91B621FA-4FDD-4A75-B482-D063305FF626}" destId="{773DA8BA-C163-4C8F-8140-B5BA5EABF474}" srcOrd="0" destOrd="0" presId="urn:microsoft.com/office/officeart/2005/8/layout/hProcess7"/>
    <dgm:cxn modelId="{4C58E31A-0546-4CAD-B01F-52E150BA71B0}" type="presOf" srcId="{42A52BA7-D26E-4324-ABCB-A53B021847BA}" destId="{800ED814-9941-4237-9D35-5B9B45E53217}" srcOrd="1" destOrd="0" presId="urn:microsoft.com/office/officeart/2005/8/layout/hProcess7"/>
    <dgm:cxn modelId="{971D584D-1162-4D80-817A-49A7F5385003}" type="presOf" srcId="{7E263818-F3CD-40CC-BA6C-7847B59D0FFC}" destId="{9197B446-BC52-42DF-A295-3D963956BE5E}" srcOrd="0" destOrd="0" presId="urn:microsoft.com/office/officeart/2005/8/layout/hProcess7"/>
    <dgm:cxn modelId="{53D4AFDF-80EC-4B70-8796-DCF55C3A184C}" srcId="{A380542D-2E30-471B-9001-7C5923E7954E}" destId="{75C2296A-BA5D-4DC5-8FF0-AF38B7CB7CE8}" srcOrd="0" destOrd="0" parTransId="{F302C9B4-3D3D-478B-9F69-5AF4A0E2925F}" sibTransId="{5E95ED36-7A19-45D2-A3BA-BD221B9E7209}"/>
    <dgm:cxn modelId="{CF97C429-50C9-4C3D-A471-8B4287C656DC}" type="presOf" srcId="{75C2296A-BA5D-4DC5-8FF0-AF38B7CB7CE8}" destId="{2152D1D0-8FD4-4F23-BBD5-29E07D11E55F}" srcOrd="1" destOrd="0" presId="urn:microsoft.com/office/officeart/2005/8/layout/hProcess7"/>
    <dgm:cxn modelId="{B6E14F5A-4CD8-452B-956A-9563E74395A5}" type="presOf" srcId="{75C2296A-BA5D-4DC5-8FF0-AF38B7CB7CE8}" destId="{18AB4F78-F1CF-4701-B961-1D52BFE846F2}" srcOrd="0" destOrd="0" presId="urn:microsoft.com/office/officeart/2005/8/layout/hProcess7"/>
    <dgm:cxn modelId="{F5B8305F-968A-48B7-8805-8224C79F8F51}" type="presOf" srcId="{42A52BA7-D26E-4324-ABCB-A53B021847BA}" destId="{FB02341F-42E3-4448-8E33-42BAB9FE0542}" srcOrd="0" destOrd="0" presId="urn:microsoft.com/office/officeart/2005/8/layout/hProcess7"/>
    <dgm:cxn modelId="{98AD276D-BEC1-4C25-A3CC-92A3E2AF3BB7}" srcId="{75C2296A-BA5D-4DC5-8FF0-AF38B7CB7CE8}" destId="{BF5F7C4F-E6A2-47C0-890A-B757014774B9}" srcOrd="0" destOrd="0" parTransId="{B6BFEAA9-4F10-4080-A35E-63FE82190437}" sibTransId="{3C87086C-63C4-4535-A7BB-2206E5D8F238}"/>
    <dgm:cxn modelId="{2D239981-736C-4458-B342-E9B11FE3E930}" srcId="{B1D7A666-66D2-44E7-80F6-5C3E4D7A6E1C}" destId="{7E263818-F3CD-40CC-BA6C-7847B59D0FFC}" srcOrd="0" destOrd="0" parTransId="{2D896E39-997D-4585-886E-B28D576AAD1B}" sibTransId="{30216915-1C57-4140-A7CC-EDC7C89A8757}"/>
    <dgm:cxn modelId="{9C6DFA0F-E7BE-4877-9BE5-CAF8ED4CD8F5}" type="presOf" srcId="{BF5F7C4F-E6A2-47C0-890A-B757014774B9}" destId="{504D3804-3919-4051-A6D6-303A46DE7373}" srcOrd="0" destOrd="0" presId="urn:microsoft.com/office/officeart/2005/8/layout/hProcess7"/>
    <dgm:cxn modelId="{661CA451-2AB3-492A-95D9-CE888600B6DA}" srcId="{42A52BA7-D26E-4324-ABCB-A53B021847BA}" destId="{91B621FA-4FDD-4A75-B482-D063305FF626}" srcOrd="0" destOrd="0" parTransId="{CFD75D8D-0D4A-40F5-809D-A359BB27B35E}" sibTransId="{8C6D4F42-5143-4336-841A-5E5E6822480B}"/>
    <dgm:cxn modelId="{4768D6E7-A848-44F8-B5B2-9516640BC162}" type="presOf" srcId="{B1D7A666-66D2-44E7-80F6-5C3E4D7A6E1C}" destId="{100293BB-3D5E-4272-9595-1B4CCEADF108}" srcOrd="1" destOrd="0" presId="urn:microsoft.com/office/officeart/2005/8/layout/hProcess7"/>
    <dgm:cxn modelId="{5BAC10F0-5076-4E52-8B4C-EAE3F533E0E3}" type="presOf" srcId="{A380542D-2E30-471B-9001-7C5923E7954E}" destId="{9AA51E16-64BB-4DE4-963D-E3D3687B1E56}" srcOrd="0" destOrd="0" presId="urn:microsoft.com/office/officeart/2005/8/layout/hProcess7"/>
    <dgm:cxn modelId="{E4DD9CAE-0C60-42EA-9C73-77B05B674450}" srcId="{A380542D-2E30-471B-9001-7C5923E7954E}" destId="{B1D7A666-66D2-44E7-80F6-5C3E4D7A6E1C}" srcOrd="1" destOrd="0" parTransId="{5FFEDDF3-3D43-4FE4-8D82-A80CDA7F9DEC}" sibTransId="{5D0B9875-6B2E-4045-9041-12489520501A}"/>
    <dgm:cxn modelId="{97F02BCC-243B-418E-A10A-E8303F115A7C}" type="presOf" srcId="{B1D7A666-66D2-44E7-80F6-5C3E4D7A6E1C}" destId="{73F72FB8-516A-4A8E-A29E-844AE49E8E3C}" srcOrd="0" destOrd="0" presId="urn:microsoft.com/office/officeart/2005/8/layout/hProcess7"/>
    <dgm:cxn modelId="{CE027544-CD6E-47A7-8113-4B289C63FFE4}" type="presParOf" srcId="{9AA51E16-64BB-4DE4-963D-E3D3687B1E56}" destId="{71D5DF01-D493-48CF-9918-6474B00DFE27}" srcOrd="0" destOrd="0" presId="urn:microsoft.com/office/officeart/2005/8/layout/hProcess7"/>
    <dgm:cxn modelId="{9362BF1A-16BB-4BB9-B56C-DE7ED294559A}" type="presParOf" srcId="{71D5DF01-D493-48CF-9918-6474B00DFE27}" destId="{18AB4F78-F1CF-4701-B961-1D52BFE846F2}" srcOrd="0" destOrd="0" presId="urn:microsoft.com/office/officeart/2005/8/layout/hProcess7"/>
    <dgm:cxn modelId="{B23455FC-41B9-4390-9A7C-CF1F544EF9CA}" type="presParOf" srcId="{71D5DF01-D493-48CF-9918-6474B00DFE27}" destId="{2152D1D0-8FD4-4F23-BBD5-29E07D11E55F}" srcOrd="1" destOrd="0" presId="urn:microsoft.com/office/officeart/2005/8/layout/hProcess7"/>
    <dgm:cxn modelId="{B0F523A1-683D-4315-9A55-7BFBCDF1EFFF}" type="presParOf" srcId="{71D5DF01-D493-48CF-9918-6474B00DFE27}" destId="{504D3804-3919-4051-A6D6-303A46DE7373}" srcOrd="2" destOrd="0" presId="urn:microsoft.com/office/officeart/2005/8/layout/hProcess7"/>
    <dgm:cxn modelId="{E40F3E1D-5A36-4460-B009-DC385079E174}" type="presParOf" srcId="{9AA51E16-64BB-4DE4-963D-E3D3687B1E56}" destId="{C6B16AEB-80C4-4A2D-B8D1-FE215F7C9ECB}" srcOrd="1" destOrd="0" presId="urn:microsoft.com/office/officeart/2005/8/layout/hProcess7"/>
    <dgm:cxn modelId="{480746E6-14EF-4D7E-AA6A-792AE2C97466}" type="presParOf" srcId="{9AA51E16-64BB-4DE4-963D-E3D3687B1E56}" destId="{98AA8B61-7203-426A-AABC-2CDD42631D4B}" srcOrd="2" destOrd="0" presId="urn:microsoft.com/office/officeart/2005/8/layout/hProcess7"/>
    <dgm:cxn modelId="{4F1C493C-F731-44C1-A606-B7ED82FC5219}" type="presParOf" srcId="{98AA8B61-7203-426A-AABC-2CDD42631D4B}" destId="{B721056F-6807-45E2-95C5-589F0C803F2E}" srcOrd="0" destOrd="0" presId="urn:microsoft.com/office/officeart/2005/8/layout/hProcess7"/>
    <dgm:cxn modelId="{F520E280-FB21-45D0-AEB6-0689AA6ABCC0}" type="presParOf" srcId="{98AA8B61-7203-426A-AABC-2CDD42631D4B}" destId="{B5AD0768-C51C-45F3-AADA-A5BEF699AAFC}" srcOrd="1" destOrd="0" presId="urn:microsoft.com/office/officeart/2005/8/layout/hProcess7"/>
    <dgm:cxn modelId="{2BF83996-0E9C-4697-999B-D01C579E0C18}" type="presParOf" srcId="{98AA8B61-7203-426A-AABC-2CDD42631D4B}" destId="{F13D41D9-4E22-4D67-B291-6034B809FAEC}" srcOrd="2" destOrd="0" presId="urn:microsoft.com/office/officeart/2005/8/layout/hProcess7"/>
    <dgm:cxn modelId="{26FEF123-6501-4064-A5CD-1F876B28B744}" type="presParOf" srcId="{9AA51E16-64BB-4DE4-963D-E3D3687B1E56}" destId="{4D6865EB-5C7A-467E-9A5B-CA756499B052}" srcOrd="3" destOrd="0" presId="urn:microsoft.com/office/officeart/2005/8/layout/hProcess7"/>
    <dgm:cxn modelId="{FBBA58CC-6FE5-42FB-A2DB-6A146B802223}" type="presParOf" srcId="{9AA51E16-64BB-4DE4-963D-E3D3687B1E56}" destId="{961FEA13-C048-4AF9-B2FA-2605A29A47C5}" srcOrd="4" destOrd="0" presId="urn:microsoft.com/office/officeart/2005/8/layout/hProcess7"/>
    <dgm:cxn modelId="{4A29B477-4297-4015-9B64-00FAF46BF12E}" type="presParOf" srcId="{961FEA13-C048-4AF9-B2FA-2605A29A47C5}" destId="{73F72FB8-516A-4A8E-A29E-844AE49E8E3C}" srcOrd="0" destOrd="0" presId="urn:microsoft.com/office/officeart/2005/8/layout/hProcess7"/>
    <dgm:cxn modelId="{5CFA4B9E-4AD7-4745-9189-D3397AAF116C}" type="presParOf" srcId="{961FEA13-C048-4AF9-B2FA-2605A29A47C5}" destId="{100293BB-3D5E-4272-9595-1B4CCEADF108}" srcOrd="1" destOrd="0" presId="urn:microsoft.com/office/officeart/2005/8/layout/hProcess7"/>
    <dgm:cxn modelId="{29E5A2D1-DB1A-4BF7-9096-2870286244CD}" type="presParOf" srcId="{961FEA13-C048-4AF9-B2FA-2605A29A47C5}" destId="{9197B446-BC52-42DF-A295-3D963956BE5E}" srcOrd="2" destOrd="0" presId="urn:microsoft.com/office/officeart/2005/8/layout/hProcess7"/>
    <dgm:cxn modelId="{A3AFCCC2-E0A5-4956-98F3-A41BF1791D68}" type="presParOf" srcId="{9AA51E16-64BB-4DE4-963D-E3D3687B1E56}" destId="{AD409C07-9E95-4B77-9919-9A9F3EDCA51F}" srcOrd="5" destOrd="0" presId="urn:microsoft.com/office/officeart/2005/8/layout/hProcess7"/>
    <dgm:cxn modelId="{27130B3B-A52F-47DD-9774-5B11847F5BBC}" type="presParOf" srcId="{9AA51E16-64BB-4DE4-963D-E3D3687B1E56}" destId="{CCB35FC2-DDFB-43E0-98D8-E97AA4F26E40}" srcOrd="6" destOrd="0" presId="urn:microsoft.com/office/officeart/2005/8/layout/hProcess7"/>
    <dgm:cxn modelId="{2F8C6F1B-C6F3-49F5-B8B4-43D450E606FE}" type="presParOf" srcId="{CCB35FC2-DDFB-43E0-98D8-E97AA4F26E40}" destId="{5C38363E-F3B6-43AA-BA59-8C9DEA10059E}" srcOrd="0" destOrd="0" presId="urn:microsoft.com/office/officeart/2005/8/layout/hProcess7"/>
    <dgm:cxn modelId="{8946BB04-8516-426D-AF04-C85822A96764}" type="presParOf" srcId="{CCB35FC2-DDFB-43E0-98D8-E97AA4F26E40}" destId="{3246E239-7D53-4C71-88BE-DCC42AD3916E}" srcOrd="1" destOrd="0" presId="urn:microsoft.com/office/officeart/2005/8/layout/hProcess7"/>
    <dgm:cxn modelId="{00CA7AA3-AEDB-4146-96A6-9DE24F7F640E}" type="presParOf" srcId="{CCB35FC2-DDFB-43E0-98D8-E97AA4F26E40}" destId="{D075E5ED-202C-4E25-88E7-CD320787893C}" srcOrd="2" destOrd="0" presId="urn:microsoft.com/office/officeart/2005/8/layout/hProcess7"/>
    <dgm:cxn modelId="{C4AE994C-41D6-4AD0-AB6D-B6D588C3A077}" type="presParOf" srcId="{9AA51E16-64BB-4DE4-963D-E3D3687B1E56}" destId="{B718473A-C908-432A-9F2F-F9B790EEF252}" srcOrd="7" destOrd="0" presId="urn:microsoft.com/office/officeart/2005/8/layout/hProcess7"/>
    <dgm:cxn modelId="{9D7307C9-5A2D-4116-994E-E808CDB77A12}" type="presParOf" srcId="{9AA51E16-64BB-4DE4-963D-E3D3687B1E56}" destId="{344FC3BB-B09A-4A34-B63E-505F0A1DE909}" srcOrd="8" destOrd="0" presId="urn:microsoft.com/office/officeart/2005/8/layout/hProcess7"/>
    <dgm:cxn modelId="{787439D2-133B-4892-8575-B5FE47004AA3}" type="presParOf" srcId="{344FC3BB-B09A-4A34-B63E-505F0A1DE909}" destId="{FB02341F-42E3-4448-8E33-42BAB9FE0542}" srcOrd="0" destOrd="0" presId="urn:microsoft.com/office/officeart/2005/8/layout/hProcess7"/>
    <dgm:cxn modelId="{816E22A4-760A-4950-8910-C3D29D72529A}" type="presParOf" srcId="{344FC3BB-B09A-4A34-B63E-505F0A1DE909}" destId="{800ED814-9941-4237-9D35-5B9B45E53217}" srcOrd="1" destOrd="0" presId="urn:microsoft.com/office/officeart/2005/8/layout/hProcess7"/>
    <dgm:cxn modelId="{263AEBF0-1C97-404C-A297-F05EA088578E}" type="presParOf" srcId="{344FC3BB-B09A-4A34-B63E-505F0A1DE909}" destId="{773DA8BA-C163-4C8F-8140-B5BA5EABF474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AB4F78-F1CF-4701-B961-1D52BFE846F2}">
      <dsp:nvSpPr>
        <dsp:cNvPr id="0" name=""/>
        <dsp:cNvSpPr/>
      </dsp:nvSpPr>
      <dsp:spPr>
        <a:xfrm>
          <a:off x="461" y="120699"/>
          <a:ext cx="1985367" cy="2382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OgrenciNo</a:t>
          </a:r>
          <a:endParaRPr lang="tr-TR" sz="2200" kern="1200" dirty="0"/>
        </a:p>
      </dsp:txBody>
      <dsp:txXfrm rot="16200000">
        <a:off x="-777802" y="898963"/>
        <a:ext cx="1953601" cy="397073"/>
      </dsp:txXfrm>
    </dsp:sp>
    <dsp:sp modelId="{504D3804-3919-4051-A6D6-303A46DE7373}">
      <dsp:nvSpPr>
        <dsp:cNvPr id="0" name=""/>
        <dsp:cNvSpPr/>
      </dsp:nvSpPr>
      <dsp:spPr>
        <a:xfrm>
          <a:off x="397534" y="12069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12</a:t>
          </a:r>
          <a:endParaRPr lang="tr-TR" sz="6500" kern="1200" dirty="0"/>
        </a:p>
      </dsp:txBody>
      <dsp:txXfrm>
        <a:off x="397534" y="120699"/>
        <a:ext cx="1479098" cy="2382440"/>
      </dsp:txXfrm>
    </dsp:sp>
    <dsp:sp modelId="{73F72FB8-516A-4A8E-A29E-844AE49E8E3C}">
      <dsp:nvSpPr>
        <dsp:cNvPr id="0" name=""/>
        <dsp:cNvSpPr/>
      </dsp:nvSpPr>
      <dsp:spPr>
        <a:xfrm>
          <a:off x="2055316" y="120699"/>
          <a:ext cx="1985367" cy="2382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OgrenciAdi</a:t>
          </a:r>
          <a:endParaRPr lang="tr-TR" sz="2200" kern="1200" dirty="0"/>
        </a:p>
      </dsp:txBody>
      <dsp:txXfrm rot="16200000">
        <a:off x="1277052" y="898963"/>
        <a:ext cx="1953601" cy="397073"/>
      </dsp:txXfrm>
    </dsp:sp>
    <dsp:sp modelId="{B5AD0768-C51C-45F3-AADA-A5BEF699AAFC}">
      <dsp:nvSpPr>
        <dsp:cNvPr id="0" name=""/>
        <dsp:cNvSpPr/>
      </dsp:nvSpPr>
      <dsp:spPr>
        <a:xfrm rot="5400000">
          <a:off x="1890067" y="2015509"/>
          <a:ext cx="350350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97B446-BC52-42DF-A295-3D963956BE5E}">
      <dsp:nvSpPr>
        <dsp:cNvPr id="0" name=""/>
        <dsp:cNvSpPr/>
      </dsp:nvSpPr>
      <dsp:spPr>
        <a:xfrm>
          <a:off x="2452389" y="12069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Ali</a:t>
          </a:r>
          <a:endParaRPr lang="tr-TR" sz="6500" kern="1200" dirty="0"/>
        </a:p>
      </dsp:txBody>
      <dsp:txXfrm>
        <a:off x="2452389" y="120699"/>
        <a:ext cx="1479098" cy="2382440"/>
      </dsp:txXfrm>
    </dsp:sp>
    <dsp:sp modelId="{FB02341F-42E3-4448-8E33-42BAB9FE0542}">
      <dsp:nvSpPr>
        <dsp:cNvPr id="0" name=""/>
        <dsp:cNvSpPr/>
      </dsp:nvSpPr>
      <dsp:spPr>
        <a:xfrm>
          <a:off x="4110171" y="120699"/>
          <a:ext cx="1985367" cy="2382440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5438" rIns="97790" bIns="0" numCol="1" spcCol="1270" anchor="t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dirty="0" err="1" smtClean="0"/>
            <a:t>NotOrtalaması</a:t>
          </a:r>
          <a:endParaRPr lang="tr-TR" sz="2200" kern="1200" dirty="0"/>
        </a:p>
      </dsp:txBody>
      <dsp:txXfrm rot="16200000">
        <a:off x="3331907" y="898963"/>
        <a:ext cx="1953601" cy="397073"/>
      </dsp:txXfrm>
    </dsp:sp>
    <dsp:sp modelId="{3246E239-7D53-4C71-88BE-DCC42AD3916E}">
      <dsp:nvSpPr>
        <dsp:cNvPr id="0" name=""/>
        <dsp:cNvSpPr/>
      </dsp:nvSpPr>
      <dsp:spPr>
        <a:xfrm rot="5400000">
          <a:off x="3944922" y="2015509"/>
          <a:ext cx="350350" cy="297805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DA8BA-C163-4C8F-8140-B5BA5EABF474}">
      <dsp:nvSpPr>
        <dsp:cNvPr id="0" name=""/>
        <dsp:cNvSpPr/>
      </dsp:nvSpPr>
      <dsp:spPr>
        <a:xfrm>
          <a:off x="4507244" y="120699"/>
          <a:ext cx="1479098" cy="238244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222885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6500" kern="1200" dirty="0" smtClean="0"/>
            <a:t>3,2</a:t>
          </a:r>
          <a:endParaRPr lang="tr-TR" sz="6500" kern="1200" dirty="0"/>
        </a:p>
      </dsp:txBody>
      <dsp:txXfrm>
        <a:off x="4507244" y="120699"/>
        <a:ext cx="1479098" cy="2382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09.10.2018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C# Programlama Ders </a:t>
            </a:r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Veri Tipleri ve Değişkenler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28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programın üzerinde işlem yapacağı bilgiye </a:t>
            </a:r>
            <a:r>
              <a:rPr lang="tr-TR" b="1" dirty="0" smtClean="0"/>
              <a:t>Veri</a:t>
            </a:r>
            <a:r>
              <a:rPr lang="tr-TR" dirty="0" smtClean="0"/>
              <a:t> denir.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Veriler temel olarak, sayılar, karakterler veya metinlerdir.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Program bir veriye ne tür işlem yapabileceğini anlamak için veri tiplerini kullanır.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Örneğin veri sayısal </a:t>
            </a:r>
            <a:r>
              <a:rPr lang="tr-TR" dirty="0"/>
              <a:t>bir </a:t>
            </a:r>
            <a:r>
              <a:rPr lang="tr-TR" dirty="0" smtClean="0"/>
              <a:t>veriyse program aritmetik </a:t>
            </a:r>
            <a:r>
              <a:rPr lang="tr-TR" dirty="0"/>
              <a:t>hesaplamalar yapabilir</a:t>
            </a:r>
            <a:r>
              <a:rPr lang="tr-TR" dirty="0" smtClean="0"/>
              <a:t>. 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Eğer veri </a:t>
            </a:r>
            <a:r>
              <a:rPr lang="tr-TR" dirty="0" err="1" smtClean="0"/>
              <a:t>metinsel</a:t>
            </a:r>
            <a:r>
              <a:rPr lang="tr-TR" dirty="0" smtClean="0"/>
              <a:t> bir veriyse program metin işlemleri gerçekleştirebilir (metni parçalamak veya başka bir metinle birleştirmek gibi)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658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Tiplerinin Boyutları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küçük veri tipi bir </a:t>
            </a:r>
            <a:r>
              <a:rPr lang="tr-TR" b="1" dirty="0" err="1" smtClean="0"/>
              <a:t>bit</a:t>
            </a:r>
            <a:r>
              <a:rPr lang="tr-TR" dirty="0" err="1" smtClean="0"/>
              <a:t>’dir</a:t>
            </a:r>
            <a:r>
              <a:rPr lang="tr-TR" dirty="0" smtClean="0"/>
              <a:t>. Sadece 0 veya 1 değerini alabilir.</a:t>
            </a:r>
          </a:p>
          <a:p>
            <a:r>
              <a:rPr lang="tr-TR" dirty="0" smtClean="0"/>
              <a:t>8 bit’ in bir araya gelmesiyle oluşan yapıya bir </a:t>
            </a:r>
            <a:r>
              <a:rPr lang="tr-TR" b="1" dirty="0" err="1" smtClean="0"/>
              <a:t>byte</a:t>
            </a:r>
            <a:r>
              <a:rPr lang="tr-TR" dirty="0" smtClean="0"/>
              <a:t> denir.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Bilgisayar dünyasında disk boyutu ve bellek boyutu, </a:t>
            </a:r>
            <a:r>
              <a:rPr lang="tr-TR" dirty="0" err="1" smtClean="0"/>
              <a:t>byte</a:t>
            </a:r>
            <a:r>
              <a:rPr lang="tr-TR" dirty="0" smtClean="0"/>
              <a:t> ve katları cinsinden ifade edilir.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 err="1" smtClean="0"/>
              <a:t>byte</a:t>
            </a:r>
            <a:r>
              <a:rPr lang="tr-TR" dirty="0" smtClean="0"/>
              <a:t>			8 bit</a:t>
            </a:r>
          </a:p>
          <a:p>
            <a:r>
              <a:rPr lang="tr-TR" dirty="0" smtClean="0"/>
              <a:t>1 </a:t>
            </a:r>
            <a:r>
              <a:rPr lang="tr-TR" dirty="0" err="1" smtClean="0"/>
              <a:t>kilobyte</a:t>
            </a:r>
            <a:r>
              <a:rPr lang="tr-TR" dirty="0" smtClean="0"/>
              <a:t> (</a:t>
            </a:r>
            <a:r>
              <a:rPr lang="tr-TR" dirty="0" err="1" smtClean="0"/>
              <a:t>kb</a:t>
            </a:r>
            <a:r>
              <a:rPr lang="tr-TR" dirty="0" smtClean="0"/>
              <a:t>)		1024 </a:t>
            </a:r>
            <a:r>
              <a:rPr lang="tr-TR" dirty="0" err="1" smtClean="0"/>
              <a:t>byte</a:t>
            </a: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 err="1" smtClean="0"/>
              <a:t>megabyte</a:t>
            </a:r>
            <a:r>
              <a:rPr lang="tr-TR" dirty="0" smtClean="0"/>
              <a:t> (</a:t>
            </a:r>
            <a:r>
              <a:rPr lang="tr-TR" dirty="0" err="1" smtClean="0"/>
              <a:t>mb</a:t>
            </a:r>
            <a:r>
              <a:rPr lang="tr-TR" dirty="0" smtClean="0"/>
              <a:t>) 		1024 </a:t>
            </a:r>
            <a:r>
              <a:rPr lang="tr-TR" dirty="0" err="1" smtClean="0"/>
              <a:t>kilobyte</a:t>
            </a: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 err="1" smtClean="0"/>
              <a:t>gigabyte</a:t>
            </a:r>
            <a:r>
              <a:rPr lang="tr-TR" dirty="0" smtClean="0"/>
              <a:t> (</a:t>
            </a:r>
            <a:r>
              <a:rPr lang="tr-TR" dirty="0" err="1" smtClean="0"/>
              <a:t>gb</a:t>
            </a:r>
            <a:r>
              <a:rPr lang="tr-TR" dirty="0" smtClean="0"/>
              <a:t>)		1024 </a:t>
            </a:r>
            <a:r>
              <a:rPr lang="tr-TR" dirty="0" err="1" smtClean="0"/>
              <a:t>megabyte</a:t>
            </a:r>
            <a:endParaRPr lang="tr-TR" dirty="0" smtClean="0"/>
          </a:p>
          <a:p>
            <a:r>
              <a:rPr lang="tr-TR" dirty="0" smtClean="0"/>
              <a:t>1 </a:t>
            </a:r>
            <a:r>
              <a:rPr lang="tr-TR" dirty="0" err="1" smtClean="0"/>
              <a:t>terabyte</a:t>
            </a:r>
            <a:r>
              <a:rPr lang="tr-TR" dirty="0" smtClean="0"/>
              <a:t> (</a:t>
            </a:r>
            <a:r>
              <a:rPr lang="tr-TR" dirty="0" err="1" smtClean="0"/>
              <a:t>tb</a:t>
            </a:r>
            <a:r>
              <a:rPr lang="tr-TR" dirty="0" smtClean="0"/>
              <a:t>)		1024 </a:t>
            </a:r>
            <a:r>
              <a:rPr lang="tr-TR" dirty="0" err="1" smtClean="0"/>
              <a:t>gigabyte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401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(</a:t>
            </a:r>
            <a:r>
              <a:rPr lang="tr-TR" dirty="0" err="1" smtClean="0"/>
              <a:t>Variable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</a:t>
            </a:r>
            <a:r>
              <a:rPr lang="tr-TR" dirty="0" smtClean="0"/>
              <a:t>ir programın veriyi kullanabilmesi için verinin bilgisayarın belleğinde (RAM) depolanması gerekir.</a:t>
            </a:r>
          </a:p>
          <a:p>
            <a:r>
              <a:rPr lang="tr-TR" dirty="0" smtClean="0"/>
              <a:t>Bir </a:t>
            </a:r>
            <a:r>
              <a:rPr lang="tr-TR" b="1" dirty="0" smtClean="0"/>
              <a:t>Değişken</a:t>
            </a:r>
            <a:r>
              <a:rPr lang="tr-TR" dirty="0" smtClean="0"/>
              <a:t>, bellekte bir veriyi depolamak için açılan bir alanı belirtir.</a:t>
            </a:r>
          </a:p>
          <a:p>
            <a:r>
              <a:rPr lang="tr-TR" dirty="0" smtClean="0"/>
              <a:t>Programlar veriyi tutmak ve işlemek için </a:t>
            </a:r>
            <a:r>
              <a:rPr lang="tr-TR" b="1" dirty="0" smtClean="0"/>
              <a:t>değişkenleri</a:t>
            </a:r>
            <a:r>
              <a:rPr lang="tr-TR" dirty="0" smtClean="0"/>
              <a:t> kullanır.</a:t>
            </a:r>
          </a:p>
          <a:p>
            <a:endParaRPr lang="tr-TR" dirty="0" smtClean="0"/>
          </a:p>
          <a:p>
            <a:endParaRPr lang="tr-TR" dirty="0"/>
          </a:p>
        </p:txBody>
      </p:sp>
      <p:graphicFrame>
        <p:nvGraphicFramePr>
          <p:cNvPr id="8" name="Diyagram 7"/>
          <p:cNvGraphicFramePr/>
          <p:nvPr>
            <p:extLst>
              <p:ext uri="{D42A27DB-BD31-4B8C-83A1-F6EECF244321}">
                <p14:modId xmlns:p14="http://schemas.microsoft.com/office/powerpoint/2010/main" val="3540942257"/>
              </p:ext>
            </p:extLst>
          </p:nvPr>
        </p:nvGraphicFramePr>
        <p:xfrm>
          <a:off x="1091952" y="3870340"/>
          <a:ext cx="6096000" cy="2623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Metin kutusu 8"/>
          <p:cNvSpPr txBox="1"/>
          <p:nvPr/>
        </p:nvSpPr>
        <p:spPr>
          <a:xfrm>
            <a:off x="2915816" y="3597300"/>
            <a:ext cx="2142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Bilgisayarın Belleği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43954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Tanımlamak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Değişken tanımlamak; bellekte bir alan açıp, programda o alana erişebilecek bir eleman yaratmaktır.</a:t>
            </a:r>
          </a:p>
          <a:p>
            <a:r>
              <a:rPr lang="tr-TR" dirty="0" smtClean="0"/>
              <a:t>C# dilinde bir değişken aşağıdaki şekilde tanımlanır: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VeriTipi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DeğişkenAdı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endParaRPr lang="tr-TR" dirty="0"/>
          </a:p>
          <a:p>
            <a:r>
              <a:rPr lang="tr-TR" dirty="0" smtClean="0"/>
              <a:t>Bu ifade ile hafızada seçtiğimiz veri tipine göre bir alan açarız. 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VeriTipi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tr-TR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DeğişkenAdı</a:t>
            </a:r>
            <a:r>
              <a:rPr lang="tr-TR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(ifade);</a:t>
            </a:r>
          </a:p>
          <a:p>
            <a:endParaRPr lang="tr-TR" dirty="0"/>
          </a:p>
          <a:p>
            <a:r>
              <a:rPr lang="tr-TR" dirty="0" smtClean="0"/>
              <a:t>Bununla ise hafızada bir yer açıp, o alanda ne saklanacağını da belirtmiş oluruz.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998112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C# Dilinde Bazı Veri Tipleri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b</a:t>
            </a:r>
            <a:r>
              <a:rPr lang="tr-TR" dirty="0" err="1" smtClean="0"/>
              <a:t>yte</a:t>
            </a:r>
            <a:r>
              <a:rPr lang="tr-TR" dirty="0" smtClean="0"/>
              <a:t>		0 – 255 arası tamsayılar</a:t>
            </a:r>
          </a:p>
          <a:p>
            <a:r>
              <a:rPr lang="tr-TR" dirty="0" err="1"/>
              <a:t>b</a:t>
            </a:r>
            <a:r>
              <a:rPr lang="tr-TR" dirty="0" err="1" smtClean="0"/>
              <a:t>ool</a:t>
            </a:r>
            <a:r>
              <a:rPr lang="tr-TR" dirty="0" smtClean="0"/>
              <a:t>		</a:t>
            </a:r>
            <a:r>
              <a:rPr lang="tr-TR" dirty="0" err="1" smtClean="0"/>
              <a:t>true</a:t>
            </a:r>
            <a:r>
              <a:rPr lang="tr-TR" dirty="0" smtClean="0"/>
              <a:t> / </a:t>
            </a:r>
            <a:r>
              <a:rPr lang="tr-TR" dirty="0" err="1" smtClean="0"/>
              <a:t>false</a:t>
            </a:r>
            <a:endParaRPr lang="tr-TR" dirty="0" smtClean="0"/>
          </a:p>
          <a:p>
            <a:r>
              <a:rPr lang="tr-TR" dirty="0" err="1" smtClean="0"/>
              <a:t>int</a:t>
            </a:r>
            <a:r>
              <a:rPr lang="tr-TR" dirty="0" smtClean="0"/>
              <a:t>		Tamsayılar (−</a:t>
            </a:r>
            <a:r>
              <a:rPr lang="tr-TR" dirty="0"/>
              <a:t>2,147,483,648 </a:t>
            </a:r>
            <a:r>
              <a:rPr lang="tr-TR" dirty="0" smtClean="0"/>
              <a:t> +2,147,483,647)</a:t>
            </a:r>
          </a:p>
          <a:p>
            <a:r>
              <a:rPr lang="tr-TR" dirty="0" err="1" smtClean="0"/>
              <a:t>double</a:t>
            </a:r>
            <a:r>
              <a:rPr lang="tr-TR" dirty="0" smtClean="0"/>
              <a:t>	</a:t>
            </a:r>
            <a:r>
              <a:rPr lang="tr-TR" dirty="0" err="1" smtClean="0"/>
              <a:t>Ondalıklı</a:t>
            </a:r>
            <a:r>
              <a:rPr lang="tr-TR" dirty="0" smtClean="0"/>
              <a:t> sayılar</a:t>
            </a:r>
          </a:p>
          <a:p>
            <a:r>
              <a:rPr lang="tr-TR" dirty="0" err="1" smtClean="0"/>
              <a:t>decimal</a:t>
            </a:r>
            <a:r>
              <a:rPr lang="tr-TR" dirty="0" smtClean="0"/>
              <a:t>	Parasal Veriler</a:t>
            </a:r>
          </a:p>
          <a:p>
            <a:r>
              <a:rPr lang="tr-TR" dirty="0" err="1"/>
              <a:t>s</a:t>
            </a:r>
            <a:r>
              <a:rPr lang="tr-TR" dirty="0" err="1" smtClean="0"/>
              <a:t>tring</a:t>
            </a:r>
            <a:r>
              <a:rPr lang="tr-TR" dirty="0" smtClean="0"/>
              <a:t>	Metinler</a:t>
            </a:r>
          </a:p>
          <a:p>
            <a:r>
              <a:rPr lang="tr-TR" dirty="0" err="1" smtClean="0"/>
              <a:t>DateTime</a:t>
            </a:r>
            <a:r>
              <a:rPr lang="tr-TR" dirty="0" smtClean="0"/>
              <a:t>	Tarih ve saat</a:t>
            </a:r>
          </a:p>
          <a:p>
            <a:r>
              <a:rPr lang="tr-TR" dirty="0" smtClean="0"/>
              <a:t>Object	Herhangi bir veri türünü gösterebilir.</a:t>
            </a:r>
          </a:p>
          <a:p>
            <a:r>
              <a:rPr lang="tr-TR" dirty="0" smtClean="0"/>
              <a:t>Class		Sınıflar ve sınıf içeriği</a:t>
            </a:r>
            <a:br>
              <a:rPr lang="tr-TR" dirty="0" smtClean="0"/>
            </a:br>
            <a:endParaRPr lang="tr-TR" dirty="0" smtClean="0"/>
          </a:p>
          <a:p>
            <a:r>
              <a:rPr lang="tr-TR" dirty="0" smtClean="0"/>
              <a:t>Not: Basitlik açısından tabloda sadece derste çok sık kullanacağımız veri tipleri verilmiştir. C# dilinde çok daha fazla veri tipi mevcuttur.</a:t>
            </a:r>
          </a:p>
          <a:p>
            <a:pPr marL="114300" indent="0">
              <a:buNone/>
            </a:pPr>
            <a:endParaRPr lang="tr-TR" dirty="0" smtClean="0"/>
          </a:p>
          <a:p>
            <a:pPr marL="114300" indent="0">
              <a:buNone/>
            </a:pPr>
            <a:r>
              <a:rPr lang="tr-TR" dirty="0" smtClean="0"/>
              <a:t>	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464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int</a:t>
            </a:r>
            <a:r>
              <a:rPr lang="tr-TR" dirty="0" smtClean="0"/>
              <a:t> </a:t>
            </a:r>
            <a:r>
              <a:rPr lang="tr-TR" dirty="0" err="1" smtClean="0"/>
              <a:t>sayi</a:t>
            </a:r>
            <a:r>
              <a:rPr lang="tr-TR" dirty="0" smtClean="0"/>
              <a:t>;</a:t>
            </a:r>
          </a:p>
          <a:p>
            <a:r>
              <a:rPr lang="tr-TR" dirty="0" err="1" smtClean="0"/>
              <a:t>double</a:t>
            </a:r>
            <a:r>
              <a:rPr lang="tr-TR" dirty="0" smtClean="0"/>
              <a:t> ortalama;</a:t>
            </a:r>
          </a:p>
          <a:p>
            <a:r>
              <a:rPr lang="tr-TR" dirty="0" err="1" smtClean="0"/>
              <a:t>string</a:t>
            </a:r>
            <a:r>
              <a:rPr lang="tr-TR" dirty="0" smtClean="0"/>
              <a:t> isim;</a:t>
            </a:r>
          </a:p>
          <a:p>
            <a:endParaRPr lang="tr-TR" dirty="0"/>
          </a:p>
          <a:p>
            <a:r>
              <a:rPr lang="tr-TR" dirty="0" err="1" smtClean="0"/>
              <a:t>int</a:t>
            </a:r>
            <a:r>
              <a:rPr lang="tr-TR" dirty="0" smtClean="0"/>
              <a:t> numara = 2018153001;</a:t>
            </a:r>
          </a:p>
          <a:p>
            <a:r>
              <a:rPr lang="tr-TR" dirty="0" err="1" smtClean="0"/>
              <a:t>double</a:t>
            </a:r>
            <a:r>
              <a:rPr lang="tr-TR" dirty="0" smtClean="0"/>
              <a:t> </a:t>
            </a:r>
            <a:r>
              <a:rPr lang="tr-TR" dirty="0" err="1" smtClean="0"/>
              <a:t>agirlik</a:t>
            </a:r>
            <a:r>
              <a:rPr lang="tr-TR" dirty="0" smtClean="0"/>
              <a:t> = 15,55;</a:t>
            </a:r>
          </a:p>
          <a:p>
            <a:r>
              <a:rPr lang="tr-TR" dirty="0" err="1" smtClean="0"/>
              <a:t>string</a:t>
            </a:r>
            <a:r>
              <a:rPr lang="tr-TR" dirty="0" smtClean="0"/>
              <a:t> </a:t>
            </a:r>
            <a:r>
              <a:rPr lang="tr-TR" dirty="0" err="1" smtClean="0"/>
              <a:t>fakulteAdi</a:t>
            </a:r>
            <a:r>
              <a:rPr lang="tr-TR" dirty="0" smtClean="0"/>
              <a:t> </a:t>
            </a:r>
            <a:r>
              <a:rPr lang="tr-TR" dirty="0"/>
              <a:t>= "Fen Edebiyat Fakültesi</a:t>
            </a:r>
            <a:r>
              <a:rPr lang="tr-TR" dirty="0" smtClean="0"/>
              <a:t>";</a:t>
            </a:r>
          </a:p>
          <a:p>
            <a:endParaRPr lang="tr-TR" dirty="0"/>
          </a:p>
          <a:p>
            <a:r>
              <a:rPr lang="tr-TR" dirty="0" err="1" smtClean="0"/>
              <a:t>int</a:t>
            </a:r>
            <a:r>
              <a:rPr lang="tr-TR" dirty="0" smtClean="0"/>
              <a:t> toplam = 25 + 48;</a:t>
            </a:r>
          </a:p>
          <a:p>
            <a:r>
              <a:rPr lang="tr-TR" dirty="0" err="1" smtClean="0"/>
              <a:t>string</a:t>
            </a:r>
            <a:r>
              <a:rPr lang="tr-TR" dirty="0" smtClean="0"/>
              <a:t> isim = adi + </a:t>
            </a:r>
            <a:r>
              <a:rPr lang="tr-TR" dirty="0" err="1" smtClean="0"/>
              <a:t>soyadi</a:t>
            </a:r>
            <a:r>
              <a:rPr lang="tr-TR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40941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Değişken İsimlendirme Kuralları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Alfabetik karakterler ve bunların kombinasyonları kullanılabilir. (a-z A-Z)</a:t>
            </a:r>
            <a:endParaRPr lang="tr-TR" dirty="0"/>
          </a:p>
          <a:p>
            <a:r>
              <a:rPr lang="tr-TR" dirty="0" smtClean="0"/>
              <a:t>Rakamlar kullanılabilir. Fakat ilk karakter rakam olamaz.</a:t>
            </a:r>
            <a:br>
              <a:rPr lang="tr-TR" dirty="0" smtClean="0"/>
            </a:br>
            <a:r>
              <a:rPr lang="tr-TR" dirty="0" smtClean="0"/>
              <a:t>1SAYI (YANLIŞ)</a:t>
            </a:r>
            <a:br>
              <a:rPr lang="tr-TR" dirty="0" smtClean="0"/>
            </a:br>
            <a:r>
              <a:rPr lang="tr-TR" dirty="0" smtClean="0"/>
              <a:t>SAYI1 (DOĞRU)</a:t>
            </a:r>
          </a:p>
          <a:p>
            <a:r>
              <a:rPr lang="tr-TR" dirty="0" smtClean="0"/>
              <a:t>Kelimeler arasına boşluk koyulmaz.</a:t>
            </a:r>
            <a:br>
              <a:rPr lang="tr-TR" dirty="0" smtClean="0"/>
            </a:br>
            <a:r>
              <a:rPr lang="tr-TR" dirty="0" err="1" smtClean="0"/>
              <a:t>Ogrenci</a:t>
            </a:r>
            <a:r>
              <a:rPr lang="tr-TR" dirty="0" smtClean="0"/>
              <a:t> Adı (YANLIŞ)</a:t>
            </a:r>
            <a:br>
              <a:rPr lang="tr-TR" dirty="0" smtClean="0"/>
            </a:br>
            <a:r>
              <a:rPr lang="tr-TR" dirty="0" err="1" smtClean="0"/>
              <a:t>OgrenciAdı</a:t>
            </a:r>
            <a:r>
              <a:rPr lang="tr-TR" dirty="0" smtClean="0"/>
              <a:t> (DOĞRU)</a:t>
            </a:r>
          </a:p>
          <a:p>
            <a:r>
              <a:rPr lang="tr-TR" dirty="0" smtClean="0"/>
              <a:t>Boşluk ve özel karakterler </a:t>
            </a:r>
            <a:r>
              <a:rPr lang="tr-TR" dirty="0"/>
              <a:t>(?,!,], &amp;,...) </a:t>
            </a:r>
            <a:r>
              <a:rPr lang="tr-TR" dirty="0" smtClean="0"/>
              <a:t> içeremez.</a:t>
            </a:r>
          </a:p>
          <a:p>
            <a:r>
              <a:rPr lang="tr-TR" dirty="0" smtClean="0"/>
              <a:t>_ (alt tire) karakteri kullanılabilir.</a:t>
            </a:r>
            <a:br>
              <a:rPr lang="tr-TR" dirty="0" smtClean="0"/>
            </a:br>
            <a:r>
              <a:rPr lang="tr-TR" dirty="0" err="1" smtClean="0"/>
              <a:t>Ogrenci_Adi</a:t>
            </a:r>
            <a:r>
              <a:rPr lang="tr-TR" dirty="0" smtClean="0"/>
              <a:t> (DOĞRU)</a:t>
            </a:r>
            <a:br>
              <a:rPr lang="tr-TR" dirty="0" smtClean="0"/>
            </a:br>
            <a:r>
              <a:rPr lang="tr-TR" dirty="0" err="1" smtClean="0"/>
              <a:t>Ogrenci</a:t>
            </a:r>
            <a:r>
              <a:rPr lang="tr-TR" dirty="0" smtClean="0"/>
              <a:t>-Adi (YANLIŞ)</a:t>
            </a:r>
            <a:br>
              <a:rPr lang="tr-TR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3121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Sabit Değerler (</a:t>
            </a:r>
            <a:r>
              <a:rPr lang="tr-TR" dirty="0" err="1" smtClean="0"/>
              <a:t>Literal</a:t>
            </a:r>
            <a:r>
              <a:rPr lang="tr-TR" dirty="0" smtClean="0"/>
              <a:t> </a:t>
            </a:r>
            <a:r>
              <a:rPr lang="tr-TR" dirty="0" err="1" smtClean="0"/>
              <a:t>Values</a:t>
            </a:r>
            <a:r>
              <a:rPr lang="tr-TR" dirty="0" smtClean="0"/>
              <a:t>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değişkenin değeri değişebilir. Sabit olarak tanımladığımız yapıların ise değerleri değişmezler.</a:t>
            </a:r>
          </a:p>
          <a:p>
            <a:r>
              <a:rPr lang="tr-TR" dirty="0" smtClean="0"/>
              <a:t>Sabitler sayılar, metinler veya bunların kombinasyonlarından oluşurlar.</a:t>
            </a:r>
          </a:p>
          <a:p>
            <a:r>
              <a:rPr lang="tr-TR" dirty="0" smtClean="0"/>
              <a:t>Sabitler bir değişkene atanabilirler. </a:t>
            </a:r>
          </a:p>
          <a:p>
            <a:endParaRPr lang="tr-TR" dirty="0"/>
          </a:p>
          <a:p>
            <a:r>
              <a:rPr lang="tr-TR" dirty="0" smtClean="0"/>
              <a:t>A = 5 ;</a:t>
            </a:r>
          </a:p>
          <a:p>
            <a:endParaRPr lang="tr-TR" dirty="0"/>
          </a:p>
          <a:p>
            <a:r>
              <a:rPr lang="tr-TR" dirty="0" smtClean="0"/>
              <a:t>A -&gt; Bir Değişken</a:t>
            </a:r>
          </a:p>
          <a:p>
            <a:r>
              <a:rPr lang="tr-TR" dirty="0" smtClean="0"/>
              <a:t>5 -&gt; Bir Sabit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3621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211</TotalTime>
  <Words>242</Words>
  <Application>Microsoft Office PowerPoint</Application>
  <PresentationFormat>Ekran Gösterisi 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Bitişiklik</vt:lpstr>
      <vt:lpstr>C# Programlama Ders 3</vt:lpstr>
      <vt:lpstr>Veri Tipleri</vt:lpstr>
      <vt:lpstr>Veri Tiplerinin Boyutları</vt:lpstr>
      <vt:lpstr>Değişken (Variable)</vt:lpstr>
      <vt:lpstr>Değişken Tanımlamak</vt:lpstr>
      <vt:lpstr>C# Dilinde Bazı Veri Tipleri</vt:lpstr>
      <vt:lpstr>Örnekler</vt:lpstr>
      <vt:lpstr>Değişken İsimlendirme Kuralları</vt:lpstr>
      <vt:lpstr>Sabit Değerler (Literal Values)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 Programlama Ders 2</dc:title>
  <dc:creator>Erkan Kaynak</dc:creator>
  <cp:lastModifiedBy>Erkan</cp:lastModifiedBy>
  <cp:revision>50</cp:revision>
  <dcterms:created xsi:type="dcterms:W3CDTF">2018-10-04T06:39:22Z</dcterms:created>
  <dcterms:modified xsi:type="dcterms:W3CDTF">2018-10-09T20:13:25Z</dcterms:modified>
</cp:coreProperties>
</file>