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6" r:id="rId5"/>
    <p:sldId id="262" r:id="rId6"/>
    <p:sldId id="263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10.10.2018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C# Programlama Ders </a:t>
            </a:r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Atama işlemi ve Operatörler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282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Atama (</a:t>
            </a:r>
            <a:r>
              <a:rPr lang="tr-TR" dirty="0" err="1" smtClean="0"/>
              <a:t>Assingment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C# dilinde değişkenler kullanılmadan önce mutlaka bir değer atanmalıdır.</a:t>
            </a:r>
          </a:p>
          <a:p>
            <a:r>
              <a:rPr lang="tr-TR" dirty="0" smtClean="0"/>
              <a:t>Atama işlemi değişkeni tanıtırken veya daha sonra yapılabilir.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Değişken = ifade;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İfade aşağıdakilerden birisi olabilir;</a:t>
            </a:r>
          </a:p>
          <a:p>
            <a:pPr lvl="1"/>
            <a:r>
              <a:rPr lang="tr-TR" dirty="0" smtClean="0"/>
              <a:t>Başka bir değişken,</a:t>
            </a:r>
          </a:p>
          <a:p>
            <a:pPr lvl="1"/>
            <a:r>
              <a:rPr lang="tr-TR" dirty="0" smtClean="0"/>
              <a:t>Sabit (</a:t>
            </a:r>
            <a:r>
              <a:rPr lang="tr-TR" dirty="0" err="1" smtClean="0"/>
              <a:t>literal</a:t>
            </a:r>
            <a:r>
              <a:rPr lang="tr-TR" dirty="0" smtClean="0"/>
              <a:t>) bir değer,</a:t>
            </a:r>
          </a:p>
          <a:p>
            <a:pPr lvl="1"/>
            <a:r>
              <a:rPr lang="tr-TR" dirty="0" err="1" smtClean="0"/>
              <a:t>Metamatiksel</a:t>
            </a:r>
            <a:r>
              <a:rPr lang="tr-TR" dirty="0" smtClean="0"/>
              <a:t> bir işlem,</a:t>
            </a:r>
          </a:p>
          <a:p>
            <a:pPr lvl="1"/>
            <a:r>
              <a:rPr lang="tr-TR" dirty="0" smtClean="0"/>
              <a:t>Değer döndüren bir </a:t>
            </a:r>
            <a:r>
              <a:rPr lang="tr-TR" dirty="0" err="1" smtClean="0"/>
              <a:t>metod</a:t>
            </a:r>
            <a:r>
              <a:rPr lang="tr-TR" dirty="0" smtClean="0"/>
              <a:t>,</a:t>
            </a:r>
          </a:p>
          <a:p>
            <a:pPr lvl="1"/>
            <a:r>
              <a:rPr lang="tr-TR" dirty="0" smtClean="0"/>
              <a:t>Yukarıdakilerin bir veya bir kaçının kombinasyonu.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11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Atama (</a:t>
            </a:r>
            <a:r>
              <a:rPr lang="tr-TR" dirty="0" err="1" smtClean="0"/>
              <a:t>Assingment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Değişken = ifade;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= Atama operatörüdür.</a:t>
            </a:r>
          </a:p>
          <a:p>
            <a:r>
              <a:rPr lang="tr-TR" dirty="0" smtClean="0"/>
              <a:t>Sağ taraf ve sol taraftaki tipler birbiriyle uyumlu değilse, C# derleyicisi hata verir.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sayi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sayi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= "fatih terim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</a:t>
            </a:r>
            <a:r>
              <a:rPr lang="tr-T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//HATA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sayi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"25";  			</a:t>
            </a:r>
            <a:r>
              <a:rPr lang="tr-T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//Hata verir mi?</a:t>
            </a:r>
          </a:p>
          <a:p>
            <a:endParaRPr lang="tr-TR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dirty="0"/>
              <a:t>Not : C# </a:t>
            </a:r>
            <a:r>
              <a:rPr lang="tr-TR" dirty="0" err="1"/>
              <a:t>strongly</a:t>
            </a:r>
            <a:r>
              <a:rPr lang="tr-TR" dirty="0"/>
              <a:t> </a:t>
            </a:r>
            <a:r>
              <a:rPr lang="tr-TR" dirty="0" err="1"/>
              <a:t>typed</a:t>
            </a:r>
            <a:r>
              <a:rPr lang="tr-TR" dirty="0"/>
              <a:t> (tip zorlayıcı) bir dildir. Bu yüzden tipler birbiri ile uyumlu olmak zorundadır.</a:t>
            </a:r>
          </a:p>
        </p:txBody>
      </p:sp>
    </p:spTree>
    <p:extLst>
      <p:ext uri="{BB962C8B-B14F-4D97-AF65-F5344CB8AC3E}">
        <p14:creationId xmlns:p14="http://schemas.microsoft.com/office/powerpoint/2010/main" val="46543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Atama (</a:t>
            </a:r>
            <a:r>
              <a:rPr lang="tr-TR" dirty="0" err="1" smtClean="0"/>
              <a:t>Assingment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sayi1, sayi2; </a:t>
            </a:r>
            <a:r>
              <a:rPr lang="tr-T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//Aynı tip değişkenler bu 				</a:t>
            </a:r>
            <a:r>
              <a:rPr lang="tr-TR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//şekilde araya virgül 			        //koyarak tanıtılabilir.</a:t>
            </a:r>
          </a:p>
          <a:p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ortalama;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sigaraKullanimi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decimal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maas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grupKod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tring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adiSoyadi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sayi1=10; sayi2=20;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ortalama = 5.12;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sigaraKullanimi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maas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5000m; </a:t>
            </a:r>
            <a:r>
              <a:rPr lang="tr-T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//m veya M</a:t>
            </a:r>
            <a:br>
              <a:rPr lang="tr-T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grupKod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‘A’; </a:t>
            </a:r>
            <a:r>
              <a:rPr lang="tr-T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//Karakterler tek tırnak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adiSoyadi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"Fatih Terim"; </a:t>
            </a:r>
            <a:r>
              <a:rPr lang="tr-T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//Metinler çift                       				     //tırnak</a:t>
            </a:r>
          </a:p>
          <a:p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99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Aritmetik Operatörler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917496"/>
              </p:ext>
            </p:extLst>
          </p:nvPr>
        </p:nvGraphicFramePr>
        <p:xfrm>
          <a:off x="457200" y="1600200"/>
          <a:ext cx="7620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Operatör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İşlem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Toplama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Çıkarma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*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Çarpma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/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Bölme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%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Mod</a:t>
                      </a:r>
                      <a:r>
                        <a:rPr lang="tr-TR" dirty="0" smtClean="0"/>
                        <a:t> Alma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++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 Arttırma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--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 Eksiltme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467544" y="464384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Not :  +   Operatörü metinlerle kullanıldığında  birleştirme işlemi yapar.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467544" y="5229200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sayi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10;</a:t>
            </a:r>
          </a:p>
          <a:p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sayi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++;			</a:t>
            </a:r>
            <a:r>
              <a:rPr lang="tr-T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// 11</a:t>
            </a:r>
            <a:endParaRPr lang="tr-TR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endParaRPr lang="tr-TR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kalan =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ayi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% 2; </a:t>
            </a:r>
            <a:r>
              <a:rPr lang="tr-T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// 1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58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Birleşik Operatörler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787076"/>
              </p:ext>
            </p:extLst>
          </p:nvPr>
        </p:nvGraphicFramePr>
        <p:xfrm>
          <a:off x="457200" y="1600200"/>
          <a:ext cx="7620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Operatör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İşlem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+=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Ekleme İşlemi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-=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Çıkarma İşlemi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*=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Katını Alma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/=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Kata</a:t>
                      </a:r>
                      <a:r>
                        <a:rPr lang="tr-TR" baseline="0" dirty="0" smtClean="0"/>
                        <a:t> Bölme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467544" y="3789040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sayi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10;</a:t>
            </a:r>
          </a:p>
          <a:p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sayi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+=10;	</a:t>
            </a:r>
            <a:r>
              <a:rPr lang="tr-T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// 20</a:t>
            </a:r>
            <a:endParaRPr lang="tr-TR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endParaRPr lang="tr-TR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sayi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-=5; </a:t>
            </a:r>
            <a:r>
              <a:rPr lang="tr-T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// 15</a:t>
            </a:r>
          </a:p>
          <a:p>
            <a:endParaRPr lang="tr-TR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sayi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*=2; </a:t>
            </a:r>
            <a:r>
              <a:rPr lang="tr-TR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// </a:t>
            </a:r>
            <a:r>
              <a:rPr lang="tr-T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30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2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920</TotalTime>
  <Words>118</Words>
  <Application>Microsoft Office PowerPoint</Application>
  <PresentationFormat>Ekran Gösterisi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Bitişiklik</vt:lpstr>
      <vt:lpstr>C# Programlama Ders 4</vt:lpstr>
      <vt:lpstr>Atama (Assingment)</vt:lpstr>
      <vt:lpstr>Atama (Assingment)</vt:lpstr>
      <vt:lpstr>Atama (Assingment)</vt:lpstr>
      <vt:lpstr>Aritmetik Operatörler</vt:lpstr>
      <vt:lpstr>Birleşik Operatörler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 Programlama Ders 2</dc:title>
  <dc:creator>Erkan Kaynak</dc:creator>
  <cp:lastModifiedBy>Erkan</cp:lastModifiedBy>
  <cp:revision>61</cp:revision>
  <dcterms:created xsi:type="dcterms:W3CDTF">2018-10-04T06:39:22Z</dcterms:created>
  <dcterms:modified xsi:type="dcterms:W3CDTF">2018-10-11T07:10:33Z</dcterms:modified>
</cp:coreProperties>
</file>