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5" r:id="rId4"/>
    <p:sldId id="266" r:id="rId5"/>
    <p:sldId id="268" r:id="rId6"/>
    <p:sldId id="267" r:id="rId7"/>
    <p:sldId id="269" r:id="rId8"/>
    <p:sldId id="270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16.10.2018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C# Programlama Ders </a:t>
            </a:r>
            <a:r>
              <a:rPr lang="tr-TR" dirty="0" smtClean="0"/>
              <a:t>5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Giriş İşlemleri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282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 İşlemi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 bilgisayar programına klavye, fare vb. aygıtları kullanarak veri girişi yapılmasına Giriş İşlemi </a:t>
            </a:r>
            <a:r>
              <a:rPr lang="tr-TR" dirty="0" smtClean="0"/>
              <a:t>denir.</a:t>
            </a:r>
          </a:p>
          <a:p>
            <a:r>
              <a:rPr lang="tr-TR" dirty="0" smtClean="0"/>
              <a:t>Bilgisayar programı girilen veriyi bellekte depolar, veriyi işler ve bir sonuç üretir.</a:t>
            </a:r>
          </a:p>
          <a:p>
            <a:r>
              <a:rPr lang="tr-TR" dirty="0" smtClean="0"/>
              <a:t>Konsol uygulamalarında veri girişi klavye ile metin veya sayı girerek yapılır.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653136"/>
            <a:ext cx="2160240" cy="143125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150047"/>
            <a:ext cx="1934344" cy="1934344"/>
          </a:xfrm>
          <a:prstGeom prst="rect">
            <a:avLst/>
          </a:prstGeom>
        </p:spPr>
      </p:pic>
      <p:sp>
        <p:nvSpPr>
          <p:cNvPr id="7" name="Sağ Ok 6"/>
          <p:cNvSpPr/>
          <p:nvPr/>
        </p:nvSpPr>
        <p:spPr>
          <a:xfrm>
            <a:off x="3275856" y="4845204"/>
            <a:ext cx="1872208" cy="5440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1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Console.ReadLine</a:t>
            </a:r>
            <a:r>
              <a:rPr lang="tr-TR" dirty="0" smtClean="0"/>
              <a:t>( 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C# Konsol uygulamasında veri girişi için </a:t>
            </a:r>
            <a:r>
              <a:rPr lang="tr-TR" dirty="0" err="1" smtClean="0"/>
              <a:t>Console.ReadLine</a:t>
            </a:r>
            <a:r>
              <a:rPr lang="tr-TR" dirty="0" smtClean="0"/>
              <a:t>() metodu kullanılır.</a:t>
            </a:r>
          </a:p>
          <a:p>
            <a:r>
              <a:rPr lang="tr-TR" dirty="0" err="1" smtClean="0"/>
              <a:t>Metod</a:t>
            </a:r>
            <a:r>
              <a:rPr lang="tr-TR" dirty="0" smtClean="0"/>
              <a:t> çalıştığında program, veri girişi yapılıp ENTER tuşuna basılıncaya kadar bekler.</a:t>
            </a:r>
          </a:p>
          <a:p>
            <a:r>
              <a:rPr lang="tr-TR" dirty="0" smtClean="0"/>
              <a:t>Girilen veri </a:t>
            </a:r>
            <a:r>
              <a:rPr lang="tr-TR" dirty="0" err="1" smtClean="0"/>
              <a:t>string</a:t>
            </a:r>
            <a:r>
              <a:rPr lang="tr-TR" dirty="0" smtClean="0"/>
              <a:t> (metin) tipindedir ve bir değişkende depolanıp kullanılabilir.</a:t>
            </a:r>
          </a:p>
          <a:p>
            <a:endParaRPr lang="tr-TR" dirty="0" smtClean="0"/>
          </a:p>
          <a:p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isim =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Console.ReadLine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dirty="0"/>
              <a:t>Klavyeden girilen veri isim değişkeninde depolanır.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793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Programa bir isim girildiğinde, o isme selam veren programı yazınız.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veri;</a:t>
            </a: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Console.Write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("Adınızı yazın : ");</a:t>
            </a:r>
          </a:p>
          <a:p>
            <a:pPr marL="114300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veri =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Console.ReadLine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114300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Console.WriteLine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("Merhaba " + 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veri);</a:t>
            </a:r>
          </a:p>
          <a:p>
            <a:pPr marL="114300" indent="0">
              <a:buNone/>
            </a:pP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tr-TR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//Program Çıktısı</a:t>
            </a:r>
            <a:endParaRPr lang="tr-TR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Adınızı yazın : Ahmet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Merhaba Ahmet</a:t>
            </a: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66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Sayı Girişi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Console.ReadLine</a:t>
            </a:r>
            <a:r>
              <a:rPr lang="tr-TR" dirty="0" smtClean="0"/>
              <a:t>() metodu klavyeden girilen veriyi metin (</a:t>
            </a:r>
            <a:r>
              <a:rPr lang="tr-TR" dirty="0" err="1" smtClean="0"/>
              <a:t>string</a:t>
            </a:r>
            <a:r>
              <a:rPr lang="tr-TR" dirty="0" smtClean="0"/>
              <a:t>) tipinde verir.</a:t>
            </a:r>
          </a:p>
          <a:p>
            <a:r>
              <a:rPr lang="tr-TR" dirty="0" smtClean="0"/>
              <a:t>Girilen verilerle hesaplamalar yapmak için bunları önce uygun sayı formatına çevirmemiz gerekir.</a:t>
            </a:r>
          </a:p>
          <a:p>
            <a:r>
              <a:rPr lang="tr-TR" dirty="0" err="1" smtClean="0"/>
              <a:t>Parse</a:t>
            </a:r>
            <a:r>
              <a:rPr lang="tr-TR" dirty="0" smtClean="0"/>
              <a:t>() metodu sayı tipleriyle kullanıldığında, metinleri o sayı tipine çevirir.</a:t>
            </a:r>
          </a:p>
          <a:p>
            <a:r>
              <a:rPr lang="tr-TR" dirty="0" err="1" smtClean="0"/>
              <a:t>int.Parse</a:t>
            </a:r>
            <a:r>
              <a:rPr lang="tr-TR" dirty="0" smtClean="0"/>
              <a:t>( ) , </a:t>
            </a:r>
            <a:r>
              <a:rPr lang="tr-TR" dirty="0" err="1" smtClean="0"/>
              <a:t>double.Parse</a:t>
            </a:r>
            <a:r>
              <a:rPr lang="tr-TR" dirty="0" smtClean="0"/>
              <a:t>( ), </a:t>
            </a:r>
            <a:r>
              <a:rPr lang="tr-TR" dirty="0" err="1" smtClean="0"/>
              <a:t>decimal.Parse</a:t>
            </a:r>
            <a:r>
              <a:rPr lang="tr-TR" dirty="0" smtClean="0"/>
              <a:t> ( </a:t>
            </a:r>
            <a:r>
              <a:rPr lang="tr-TR" smtClean="0"/>
              <a:t>) gibi.</a:t>
            </a:r>
            <a:br>
              <a:rPr lang="tr-TR" smtClean="0"/>
            </a:br>
            <a:r>
              <a:rPr lang="tr-TR" smtClean="0"/>
              <a:t/>
            </a:r>
            <a:br>
              <a:rPr lang="tr-TR" smtClean="0"/>
            </a:br>
            <a:endParaRPr lang="tr-TR" dirty="0"/>
          </a:p>
          <a:p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sayi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int.Parse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("25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ortalama =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double.Parse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("4.5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veri =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Console.ReadLine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veriSayi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int.Parse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(veri);</a:t>
            </a:r>
          </a:p>
          <a:p>
            <a:endParaRPr lang="tr-TR" dirty="0" err="1" smtClean="0"/>
          </a:p>
        </p:txBody>
      </p:sp>
    </p:spTree>
    <p:extLst>
      <p:ext uri="{BB962C8B-B14F-4D97-AF65-F5344CB8AC3E}">
        <p14:creationId xmlns:p14="http://schemas.microsoft.com/office/powerpoint/2010/main" val="7297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Klavyeden girilen bir sayının 2 katını hesaplayıp, sonucu ekrana yazan programı </a:t>
            </a:r>
            <a:r>
              <a:rPr lang="tr-TR" dirty="0"/>
              <a:t>yazınız.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sayi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veri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Console.Write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("Bir sayı girin : 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veri 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Console.ReadLine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sayi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int.Parse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(veri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tr-TR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//Sayıya çevirme</a:t>
            </a:r>
            <a:br>
              <a:rPr lang="tr-TR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Console.WriteLine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 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sayi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tr-TR" dirty="0" smtClean="0"/>
          </a:p>
          <a:p>
            <a:pPr marL="114300" indent="0">
              <a:buNone/>
            </a:pP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428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3 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Klavyeden girilen 2 sayının toplamlarını hesaplayıp, sonucu ekrana yazan programı yazınız.</a:t>
            </a:r>
          </a:p>
          <a:p>
            <a:endParaRPr lang="tr-TR" dirty="0"/>
          </a:p>
          <a:p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sayi1=0 , sayi2=0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 veri;</a:t>
            </a:r>
            <a:b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Console.Write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Birinci sayıyı 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girin : ");</a:t>
            </a:r>
            <a:b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veri =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Console.ReadLine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sayi1 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int.Parse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(veri);</a:t>
            </a:r>
            <a:r>
              <a:rPr lang="tr-TR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//Sayıya </a:t>
            </a:r>
            <a:r>
              <a:rPr lang="tr-TR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çevirme</a:t>
            </a:r>
            <a:br>
              <a:rPr lang="tr-TR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tr-TR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Console.Write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Ikinci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sayıyı 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girin : ");</a:t>
            </a:r>
            <a:b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veri =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Console.ReadLine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sayi1 =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int.Parse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(veri);</a:t>
            </a:r>
            <a:r>
              <a:rPr lang="tr-TR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//Sayıya çevirme</a:t>
            </a:r>
            <a:br>
              <a:rPr lang="tr-TR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tr-TR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Console.WriteLine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(sayi1 + sayi2);</a:t>
            </a: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334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Klavyeden girilen 3 sayının toplamlarını hesaplayıp sonucu ekrana yazan programı yazınız.</a:t>
            </a:r>
          </a:p>
          <a:p>
            <a:r>
              <a:rPr lang="tr-TR" dirty="0" smtClean="0"/>
              <a:t>Kenar uzunluğu girilen bir karenin alanını ve çevresini hesaplayıp ekrana yazan programı yazınız.</a:t>
            </a:r>
          </a:p>
          <a:p>
            <a:r>
              <a:rPr lang="tr-TR" dirty="0" smtClean="0"/>
              <a:t>Girilen 3 sayının ortalamasını bulup ekrana yazan programı yazınız.</a:t>
            </a:r>
          </a:p>
          <a:p>
            <a:r>
              <a:rPr lang="tr-TR" dirty="0" smtClean="0"/>
              <a:t>Vize ve Final notları girildiğinde not ortalamasını hesaplayıp ekrana yazan programı yazınız.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747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953</TotalTime>
  <Words>259</Words>
  <Application>Microsoft Office PowerPoint</Application>
  <PresentationFormat>Ekran Gösterisi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Bitişiklik</vt:lpstr>
      <vt:lpstr>C# Programlama Ders 5</vt:lpstr>
      <vt:lpstr>Giriş İşlemi</vt:lpstr>
      <vt:lpstr>Console.ReadLine( )</vt:lpstr>
      <vt:lpstr>Örnek 1</vt:lpstr>
      <vt:lpstr>Sayı Girişi</vt:lpstr>
      <vt:lpstr>Örnek 2</vt:lpstr>
      <vt:lpstr>Örnek 3 : </vt:lpstr>
      <vt:lpstr>Alıştırmalar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C# Programlama Ders 2</dc:title>
  <dc:creator>Erkan Kaynak</dc:creator>
  <cp:lastModifiedBy>Erkan</cp:lastModifiedBy>
  <cp:revision>70</cp:revision>
  <dcterms:created xsi:type="dcterms:W3CDTF">2018-10-04T06:39:22Z</dcterms:created>
  <dcterms:modified xsi:type="dcterms:W3CDTF">2018-10-16T19:43:56Z</dcterms:modified>
</cp:coreProperties>
</file>